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3"/>
  </p:notesMasterIdLst>
  <p:handoutMasterIdLst>
    <p:handoutMasterId r:id="rId14"/>
  </p:handoutMasterIdLst>
  <p:sldIdLst>
    <p:sldId id="295" r:id="rId2"/>
    <p:sldId id="290" r:id="rId3"/>
    <p:sldId id="292" r:id="rId4"/>
    <p:sldId id="294" r:id="rId5"/>
    <p:sldId id="301" r:id="rId6"/>
    <p:sldId id="302" r:id="rId7"/>
    <p:sldId id="291" r:id="rId8"/>
    <p:sldId id="300" r:id="rId9"/>
    <p:sldId id="299" r:id="rId10"/>
    <p:sldId id="296" r:id="rId11"/>
    <p:sldId id="30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DF64C2-7EE4-4888-86D4-EB807006C7F8}" v="29" dt="2024-05-13T09:25:47.744"/>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51" autoAdjust="0"/>
  </p:normalViewPr>
  <p:slideViewPr>
    <p:cSldViewPr snapToGrid="0" snapToObjects="1">
      <p:cViewPr varScale="1">
        <p:scale>
          <a:sx n="100" d="100"/>
          <a:sy n="100" d="100"/>
        </p:scale>
        <p:origin x="990" y="90"/>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h ngo" userId="b4669c1772f4a959" providerId="LiveId" clId="{B3DF64C2-7EE4-4888-86D4-EB807006C7F8}"/>
    <pc:docChg chg="undo custSel addSld delSld modSld sldOrd">
      <pc:chgData name="thanh ngo" userId="b4669c1772f4a959" providerId="LiveId" clId="{B3DF64C2-7EE4-4888-86D4-EB807006C7F8}" dt="2024-05-13T09:26:45.288" v="1093" actId="1076"/>
      <pc:docMkLst>
        <pc:docMk/>
      </pc:docMkLst>
      <pc:sldChg chg="modSp mod">
        <pc:chgData name="thanh ngo" userId="b4669c1772f4a959" providerId="LiveId" clId="{B3DF64C2-7EE4-4888-86D4-EB807006C7F8}" dt="2024-05-09T12:42:36.014" v="963" actId="20577"/>
        <pc:sldMkLst>
          <pc:docMk/>
          <pc:sldMk cId="2076961989" sldId="291"/>
        </pc:sldMkLst>
        <pc:spChg chg="mod">
          <ac:chgData name="thanh ngo" userId="b4669c1772f4a959" providerId="LiveId" clId="{B3DF64C2-7EE4-4888-86D4-EB807006C7F8}" dt="2024-05-09T11:03:13.798" v="103" actId="20577"/>
          <ac:spMkLst>
            <pc:docMk/>
            <pc:sldMk cId="2076961989" sldId="291"/>
            <ac:spMk id="16" creationId="{3017211D-9C44-B641-A078-4EA6FEE3BBF9}"/>
          </ac:spMkLst>
        </pc:spChg>
        <pc:spChg chg="mod">
          <ac:chgData name="thanh ngo" userId="b4669c1772f4a959" providerId="LiveId" clId="{B3DF64C2-7EE4-4888-86D4-EB807006C7F8}" dt="2024-05-09T12:42:36.014" v="963" actId="20577"/>
          <ac:spMkLst>
            <pc:docMk/>
            <pc:sldMk cId="2076961989" sldId="291"/>
            <ac:spMk id="21" creationId="{2627AE97-340B-E245-B9C6-A4E8743E1340}"/>
          </ac:spMkLst>
        </pc:spChg>
      </pc:sldChg>
      <pc:sldChg chg="addSp delSp modSp mod ord">
        <pc:chgData name="thanh ngo" userId="b4669c1772f4a959" providerId="LiveId" clId="{B3DF64C2-7EE4-4888-86D4-EB807006C7F8}" dt="2024-05-09T12:41:57.896" v="924"/>
        <pc:sldMkLst>
          <pc:docMk/>
          <pc:sldMk cId="3928365769" sldId="296"/>
        </pc:sldMkLst>
        <pc:spChg chg="mod">
          <ac:chgData name="thanh ngo" userId="b4669c1772f4a959" providerId="LiveId" clId="{B3DF64C2-7EE4-4888-86D4-EB807006C7F8}" dt="2024-05-09T12:11:31.013" v="899" actId="20577"/>
          <ac:spMkLst>
            <pc:docMk/>
            <pc:sldMk cId="3928365769" sldId="296"/>
            <ac:spMk id="2" creationId="{C7CB6C32-A61A-4511-A893-C906C3EB842B}"/>
          </ac:spMkLst>
        </pc:spChg>
        <pc:spChg chg="mod">
          <ac:chgData name="thanh ngo" userId="b4669c1772f4a959" providerId="LiveId" clId="{B3DF64C2-7EE4-4888-86D4-EB807006C7F8}" dt="2024-05-09T11:25:38.268" v="542" actId="1076"/>
          <ac:spMkLst>
            <pc:docMk/>
            <pc:sldMk cId="3928365769" sldId="296"/>
            <ac:spMk id="7" creationId="{C283FCBA-8A70-38B1-24C5-70A7BD9C3470}"/>
          </ac:spMkLst>
        </pc:spChg>
        <pc:spChg chg="add del mod">
          <ac:chgData name="thanh ngo" userId="b4669c1772f4a959" providerId="LiveId" clId="{B3DF64C2-7EE4-4888-86D4-EB807006C7F8}" dt="2024-05-09T11:22:16.812" v="503" actId="478"/>
          <ac:spMkLst>
            <pc:docMk/>
            <pc:sldMk cId="3928365769" sldId="296"/>
            <ac:spMk id="12" creationId="{E5D3E45E-C036-1275-797E-E954B313E7AE}"/>
          </ac:spMkLst>
        </pc:spChg>
        <pc:spChg chg="add mod">
          <ac:chgData name="thanh ngo" userId="b4669c1772f4a959" providerId="LiveId" clId="{B3DF64C2-7EE4-4888-86D4-EB807006C7F8}" dt="2024-05-09T12:11:47.999" v="906" actId="20577"/>
          <ac:spMkLst>
            <pc:docMk/>
            <pc:sldMk cId="3928365769" sldId="296"/>
            <ac:spMk id="13" creationId="{CA728CEE-3647-BC16-131E-AC1902D7CFB7}"/>
          </ac:spMkLst>
        </pc:spChg>
        <pc:spChg chg="add">
          <ac:chgData name="thanh ngo" userId="b4669c1772f4a959" providerId="LiveId" clId="{B3DF64C2-7EE4-4888-86D4-EB807006C7F8}" dt="2024-05-09T12:02:23.682" v="625"/>
          <ac:spMkLst>
            <pc:docMk/>
            <pc:sldMk cId="3928365769" sldId="296"/>
            <ac:spMk id="14" creationId="{AE00AC2A-9507-3348-BFBD-1EE6CE500C3B}"/>
          </ac:spMkLst>
        </pc:spChg>
        <pc:spChg chg="add">
          <ac:chgData name="thanh ngo" userId="b4669c1772f4a959" providerId="LiveId" clId="{B3DF64C2-7EE4-4888-86D4-EB807006C7F8}" dt="2024-05-09T12:02:26.755" v="626"/>
          <ac:spMkLst>
            <pc:docMk/>
            <pc:sldMk cId="3928365769" sldId="296"/>
            <ac:spMk id="15" creationId="{2708F841-78EE-1703-7D29-5D4EB61CBEDD}"/>
          </ac:spMkLst>
        </pc:spChg>
        <pc:spChg chg="add mod">
          <ac:chgData name="thanh ngo" userId="b4669c1772f4a959" providerId="LiveId" clId="{B3DF64C2-7EE4-4888-86D4-EB807006C7F8}" dt="2024-05-09T12:02:39.923" v="629" actId="20577"/>
          <ac:spMkLst>
            <pc:docMk/>
            <pc:sldMk cId="3928365769" sldId="296"/>
            <ac:spMk id="16" creationId="{B1E19DAE-BDA5-F81F-661E-2875877D0BA8}"/>
          </ac:spMkLst>
        </pc:spChg>
        <pc:graphicFrameChg chg="del mod">
          <ac:chgData name="thanh ngo" userId="b4669c1772f4a959" providerId="LiveId" clId="{B3DF64C2-7EE4-4888-86D4-EB807006C7F8}" dt="2024-05-09T11:22:14.114" v="502" actId="478"/>
          <ac:graphicFrameMkLst>
            <pc:docMk/>
            <pc:sldMk cId="3928365769" sldId="296"/>
            <ac:graphicFrameMk id="4" creationId="{4EBBAEB0-64A5-4AAB-BD83-8E1FA8262ABA}"/>
          </ac:graphicFrameMkLst>
        </pc:graphicFrameChg>
        <pc:picChg chg="del">
          <ac:chgData name="thanh ngo" userId="b4669c1772f4a959" providerId="LiveId" clId="{B3DF64C2-7EE4-4888-86D4-EB807006C7F8}" dt="2024-05-09T11:21:45.995" v="494" actId="478"/>
          <ac:picMkLst>
            <pc:docMk/>
            <pc:sldMk cId="3928365769" sldId="296"/>
            <ac:picMk id="3" creationId="{78D9DD3B-E0E0-DF89-607F-2C65EAA8F89B}"/>
          </ac:picMkLst>
        </pc:picChg>
        <pc:picChg chg="add del mod">
          <ac:chgData name="thanh ngo" userId="b4669c1772f4a959" providerId="LiveId" clId="{B3DF64C2-7EE4-4888-86D4-EB807006C7F8}" dt="2024-05-09T11:24:56.946" v="532" actId="478"/>
          <ac:picMkLst>
            <pc:docMk/>
            <pc:sldMk cId="3928365769" sldId="296"/>
            <ac:picMk id="6" creationId="{D473BDB6-70CB-42AD-F7E8-FAF55FABF12A}"/>
          </ac:picMkLst>
        </pc:picChg>
        <pc:picChg chg="add mod">
          <ac:chgData name="thanh ngo" userId="b4669c1772f4a959" providerId="LiveId" clId="{B3DF64C2-7EE4-4888-86D4-EB807006C7F8}" dt="2024-05-09T11:25:33.911" v="541" actId="14100"/>
          <ac:picMkLst>
            <pc:docMk/>
            <pc:sldMk cId="3928365769" sldId="296"/>
            <ac:picMk id="8" creationId="{E7F622BA-A318-0C5B-504E-2C27A0E4D522}"/>
          </ac:picMkLst>
        </pc:picChg>
        <pc:picChg chg="del mod">
          <ac:chgData name="thanh ngo" userId="b4669c1772f4a959" providerId="LiveId" clId="{B3DF64C2-7EE4-4888-86D4-EB807006C7F8}" dt="2024-05-09T11:24:58.201" v="533" actId="478"/>
          <ac:picMkLst>
            <pc:docMk/>
            <pc:sldMk cId="3928365769" sldId="296"/>
            <ac:picMk id="10" creationId="{996618A0-7365-D571-91FD-062E9EF48307}"/>
          </ac:picMkLst>
        </pc:picChg>
        <pc:picChg chg="del">
          <ac:chgData name="thanh ngo" userId="b4669c1772f4a959" providerId="LiveId" clId="{B3DF64C2-7EE4-4888-86D4-EB807006C7F8}" dt="2024-05-09T11:21:34.286" v="492" actId="478"/>
          <ac:picMkLst>
            <pc:docMk/>
            <pc:sldMk cId="3928365769" sldId="296"/>
            <ac:picMk id="11" creationId="{DD0669DA-2100-F64C-0BD9-361609CB0F52}"/>
          </ac:picMkLst>
        </pc:picChg>
      </pc:sldChg>
      <pc:sldChg chg="addSp delSp modSp del mod">
        <pc:chgData name="thanh ngo" userId="b4669c1772f4a959" providerId="LiveId" clId="{B3DF64C2-7EE4-4888-86D4-EB807006C7F8}" dt="2024-05-09T11:23:19.605" v="516" actId="2696"/>
        <pc:sldMkLst>
          <pc:docMk/>
          <pc:sldMk cId="3809293612" sldId="297"/>
        </pc:sldMkLst>
        <pc:spChg chg="add del mod">
          <ac:chgData name="thanh ngo" userId="b4669c1772f4a959" providerId="LiveId" clId="{B3DF64C2-7EE4-4888-86D4-EB807006C7F8}" dt="2024-05-09T11:23:16.460" v="515" actId="478"/>
          <ac:spMkLst>
            <pc:docMk/>
            <pc:sldMk cId="3809293612" sldId="297"/>
            <ac:spMk id="8" creationId="{9C650C1B-F7DD-EA9B-CCC5-C893F5335DD7}"/>
          </ac:spMkLst>
        </pc:spChg>
        <pc:graphicFrameChg chg="del mod">
          <ac:chgData name="thanh ngo" userId="b4669c1772f4a959" providerId="LiveId" clId="{B3DF64C2-7EE4-4888-86D4-EB807006C7F8}" dt="2024-05-09T11:23:14.547" v="514" actId="478"/>
          <ac:graphicFrameMkLst>
            <pc:docMk/>
            <pc:sldMk cId="3809293612" sldId="297"/>
            <ac:graphicFrameMk id="4" creationId="{4EBBAEB0-64A5-4AAB-BD83-8E1FA8262ABA}"/>
          </ac:graphicFrameMkLst>
        </pc:graphicFrameChg>
      </pc:sldChg>
      <pc:sldChg chg="modSp del mod">
        <pc:chgData name="thanh ngo" userId="b4669c1772f4a959" providerId="LiveId" clId="{B3DF64C2-7EE4-4888-86D4-EB807006C7F8}" dt="2024-05-09T11:54:08.235" v="564" actId="2696"/>
        <pc:sldMkLst>
          <pc:docMk/>
          <pc:sldMk cId="1462984225" sldId="298"/>
        </pc:sldMkLst>
        <pc:spChg chg="mod">
          <ac:chgData name="thanh ngo" userId="b4669c1772f4a959" providerId="LiveId" clId="{B3DF64C2-7EE4-4888-86D4-EB807006C7F8}" dt="2024-05-09T06:30:27.069" v="0" actId="20577"/>
          <ac:spMkLst>
            <pc:docMk/>
            <pc:sldMk cId="1462984225" sldId="298"/>
            <ac:spMk id="2" creationId="{C7CB6C32-A61A-4511-A893-C906C3EB842B}"/>
          </ac:spMkLst>
        </pc:spChg>
        <pc:spChg chg="mod">
          <ac:chgData name="thanh ngo" userId="b4669c1772f4a959" providerId="LiveId" clId="{B3DF64C2-7EE4-4888-86D4-EB807006C7F8}" dt="2024-05-09T11:15:01.188" v="464" actId="1076"/>
          <ac:spMkLst>
            <pc:docMk/>
            <pc:sldMk cId="1462984225" sldId="298"/>
            <ac:spMk id="8" creationId="{15532E62-70AB-79FC-77C7-BD0582A0B8B8}"/>
          </ac:spMkLst>
        </pc:spChg>
      </pc:sldChg>
      <pc:sldChg chg="addSp delSp modSp mod">
        <pc:chgData name="thanh ngo" userId="b4669c1772f4a959" providerId="LiveId" clId="{B3DF64C2-7EE4-4888-86D4-EB807006C7F8}" dt="2024-05-13T09:26:45.288" v="1093" actId="1076"/>
        <pc:sldMkLst>
          <pc:docMk/>
          <pc:sldMk cId="2331045095" sldId="299"/>
        </pc:sldMkLst>
        <pc:spChg chg="add">
          <ac:chgData name="thanh ngo" userId="b4669c1772f4a959" providerId="LiveId" clId="{B3DF64C2-7EE4-4888-86D4-EB807006C7F8}" dt="2024-05-13T09:25:12.820" v="1080"/>
          <ac:spMkLst>
            <pc:docMk/>
            <pc:sldMk cId="2331045095" sldId="299"/>
            <ac:spMk id="2" creationId="{929D51F0-E379-9C4F-97EB-9A47692AA87B}"/>
          </ac:spMkLst>
        </pc:spChg>
        <pc:spChg chg="add">
          <ac:chgData name="thanh ngo" userId="b4669c1772f4a959" providerId="LiveId" clId="{B3DF64C2-7EE4-4888-86D4-EB807006C7F8}" dt="2024-05-13T09:25:21.331" v="1081"/>
          <ac:spMkLst>
            <pc:docMk/>
            <pc:sldMk cId="2331045095" sldId="299"/>
            <ac:spMk id="3" creationId="{767DF0FE-7041-4131-4F4D-B725EA36E0A3}"/>
          </ac:spMkLst>
        </pc:spChg>
        <pc:spChg chg="add mod">
          <ac:chgData name="thanh ngo" userId="b4669c1772f4a959" providerId="LiveId" clId="{B3DF64C2-7EE4-4888-86D4-EB807006C7F8}" dt="2024-05-13T09:25:31.652" v="1087"/>
          <ac:spMkLst>
            <pc:docMk/>
            <pc:sldMk cId="2331045095" sldId="299"/>
            <ac:spMk id="4" creationId="{E08BD18C-896D-2C64-2D51-589DD092F8F6}"/>
          </ac:spMkLst>
        </pc:spChg>
        <pc:spChg chg="add mod">
          <ac:chgData name="thanh ngo" userId="b4669c1772f4a959" providerId="LiveId" clId="{B3DF64C2-7EE4-4888-86D4-EB807006C7F8}" dt="2024-05-13T09:25:31.126" v="1085"/>
          <ac:spMkLst>
            <pc:docMk/>
            <pc:sldMk cId="2331045095" sldId="299"/>
            <ac:spMk id="5" creationId="{E2436997-12D5-3093-2DF7-0FD16ACAD449}"/>
          </ac:spMkLst>
        </pc:spChg>
        <pc:spChg chg="add mod">
          <ac:chgData name="thanh ngo" userId="b4669c1772f4a959" providerId="LiveId" clId="{B3DF64C2-7EE4-4888-86D4-EB807006C7F8}" dt="2024-05-13T09:25:47.744" v="1089"/>
          <ac:spMkLst>
            <pc:docMk/>
            <pc:sldMk cId="2331045095" sldId="299"/>
            <ac:spMk id="6" creationId="{34E80BF0-41E5-12F6-ECB1-7232F21FEF59}"/>
          </ac:spMkLst>
        </pc:spChg>
        <pc:spChg chg="mod">
          <ac:chgData name="thanh ngo" userId="b4669c1772f4a959" providerId="LiveId" clId="{B3DF64C2-7EE4-4888-86D4-EB807006C7F8}" dt="2024-05-09T12:45:09.362" v="1079" actId="20577"/>
          <ac:spMkLst>
            <pc:docMk/>
            <pc:sldMk cId="2331045095" sldId="299"/>
            <ac:spMk id="15" creationId="{919ADAFC-DC1D-4249-B968-F885B35940C9}"/>
          </ac:spMkLst>
        </pc:spChg>
        <pc:spChg chg="mod">
          <ac:chgData name="thanh ngo" userId="b4669c1772f4a959" providerId="LiveId" clId="{B3DF64C2-7EE4-4888-86D4-EB807006C7F8}" dt="2024-05-09T12:42:43.923" v="979" actId="20577"/>
          <ac:spMkLst>
            <pc:docMk/>
            <pc:sldMk cId="2331045095" sldId="299"/>
            <ac:spMk id="21" creationId="{2627AE97-340B-E245-B9C6-A4E8743E1340}"/>
          </ac:spMkLst>
        </pc:spChg>
        <pc:spChg chg="del">
          <ac:chgData name="thanh ngo" userId="b4669c1772f4a959" providerId="LiveId" clId="{B3DF64C2-7EE4-4888-86D4-EB807006C7F8}" dt="2024-05-09T12:36:31.247" v="922" actId="478"/>
          <ac:spMkLst>
            <pc:docMk/>
            <pc:sldMk cId="2331045095" sldId="299"/>
            <ac:spMk id="27" creationId="{78F30852-7324-B342-92E6-181AD0A5705C}"/>
          </ac:spMkLst>
        </pc:spChg>
        <pc:picChg chg="add mod">
          <ac:chgData name="thanh ngo" userId="b4669c1772f4a959" providerId="LiveId" clId="{B3DF64C2-7EE4-4888-86D4-EB807006C7F8}" dt="2024-05-13T09:26:45.288" v="1093" actId="1076"/>
          <ac:picMkLst>
            <pc:docMk/>
            <pc:sldMk cId="2331045095" sldId="299"/>
            <ac:picMk id="8" creationId="{580576DB-534E-7F33-CED6-4970A1CC8B40}"/>
          </ac:picMkLst>
        </pc:picChg>
      </pc:sldChg>
      <pc:sldChg chg="addSp delSp modSp mod ord">
        <pc:chgData name="thanh ngo" userId="b4669c1772f4a959" providerId="LiveId" clId="{B3DF64C2-7EE4-4888-86D4-EB807006C7F8}" dt="2024-05-09T12:45:05.953" v="1077" actId="20577"/>
        <pc:sldMkLst>
          <pc:docMk/>
          <pc:sldMk cId="1093326331" sldId="300"/>
        </pc:sldMkLst>
        <pc:spChg chg="mod">
          <ac:chgData name="thanh ngo" userId="b4669c1772f4a959" providerId="LiveId" clId="{B3DF64C2-7EE4-4888-86D4-EB807006C7F8}" dt="2024-05-09T12:45:05.953" v="1077" actId="20577"/>
          <ac:spMkLst>
            <pc:docMk/>
            <pc:sldMk cId="1093326331" sldId="300"/>
            <ac:spMk id="15" creationId="{919ADAFC-DC1D-4249-B968-F885B35940C9}"/>
          </ac:spMkLst>
        </pc:spChg>
        <pc:spChg chg="mod">
          <ac:chgData name="thanh ngo" userId="b4669c1772f4a959" providerId="LiveId" clId="{B3DF64C2-7EE4-4888-86D4-EB807006C7F8}" dt="2024-05-09T11:09:37.132" v="400" actId="20577"/>
          <ac:spMkLst>
            <pc:docMk/>
            <pc:sldMk cId="1093326331" sldId="300"/>
            <ac:spMk id="16" creationId="{3017211D-9C44-B641-A078-4EA6FEE3BBF9}"/>
          </ac:spMkLst>
        </pc:spChg>
        <pc:spChg chg="mod">
          <ac:chgData name="thanh ngo" userId="b4669c1772f4a959" providerId="LiveId" clId="{B3DF64C2-7EE4-4888-86D4-EB807006C7F8}" dt="2024-05-09T12:42:26.001" v="944" actId="20577"/>
          <ac:spMkLst>
            <pc:docMk/>
            <pc:sldMk cId="1093326331" sldId="300"/>
            <ac:spMk id="21" creationId="{2627AE97-340B-E245-B9C6-A4E8743E1340}"/>
          </ac:spMkLst>
        </pc:spChg>
        <pc:spChg chg="del">
          <ac:chgData name="thanh ngo" userId="b4669c1772f4a959" providerId="LiveId" clId="{B3DF64C2-7EE4-4888-86D4-EB807006C7F8}" dt="2024-05-09T11:07:07.069" v="131" actId="22"/>
          <ac:spMkLst>
            <pc:docMk/>
            <pc:sldMk cId="1093326331" sldId="300"/>
            <ac:spMk id="27" creationId="{78F30852-7324-B342-92E6-181AD0A5705C}"/>
          </ac:spMkLst>
        </pc:spChg>
        <pc:spChg chg="mod">
          <ac:chgData name="thanh ngo" userId="b4669c1772f4a959" providerId="LiveId" clId="{B3DF64C2-7EE4-4888-86D4-EB807006C7F8}" dt="2024-05-09T11:07:25.449" v="135" actId="1076"/>
          <ac:spMkLst>
            <pc:docMk/>
            <pc:sldMk cId="1093326331" sldId="300"/>
            <ac:spMk id="28" creationId="{81ECBBB6-1140-7745-B57A-8FE68E837E23}"/>
          </ac:spMkLst>
        </pc:spChg>
        <pc:picChg chg="add mod ord">
          <ac:chgData name="thanh ngo" userId="b4669c1772f4a959" providerId="LiveId" clId="{B3DF64C2-7EE4-4888-86D4-EB807006C7F8}" dt="2024-05-09T11:07:27.803" v="136" actId="1076"/>
          <ac:picMkLst>
            <pc:docMk/>
            <pc:sldMk cId="1093326331" sldId="300"/>
            <ac:picMk id="3" creationId="{CD783B48-0212-A297-2F09-A6193C0A798F}"/>
          </ac:picMkLst>
        </pc:picChg>
      </pc:sldChg>
      <pc:sldChg chg="addSp delSp new del mod">
        <pc:chgData name="thanh ngo" userId="b4669c1772f4a959" providerId="LiveId" clId="{B3DF64C2-7EE4-4888-86D4-EB807006C7F8}" dt="2024-05-09T10:34:55.244" v="6" actId="680"/>
        <pc:sldMkLst>
          <pc:docMk/>
          <pc:sldMk cId="281054639" sldId="301"/>
        </pc:sldMkLst>
        <pc:spChg chg="add del">
          <ac:chgData name="thanh ngo" userId="b4669c1772f4a959" providerId="LiveId" clId="{B3DF64C2-7EE4-4888-86D4-EB807006C7F8}" dt="2024-05-09T10:34:54.963" v="5" actId="478"/>
          <ac:spMkLst>
            <pc:docMk/>
            <pc:sldMk cId="281054639" sldId="301"/>
            <ac:spMk id="2" creationId="{0AAD2AC4-BEBB-F9FF-6084-ABCA3261565D}"/>
          </ac:spMkLst>
        </pc:spChg>
      </pc:sldChg>
      <pc:sldChg chg="modSp mod">
        <pc:chgData name="thanh ngo" userId="b4669c1772f4a959" providerId="LiveId" clId="{B3DF64C2-7EE4-4888-86D4-EB807006C7F8}" dt="2024-05-09T12:44:35.611" v="1073" actId="5793"/>
        <pc:sldMkLst>
          <pc:docMk/>
          <pc:sldMk cId="1424595766" sldId="301"/>
        </pc:sldMkLst>
        <pc:spChg chg="mod">
          <ac:chgData name="thanh ngo" userId="b4669c1772f4a959" providerId="LiveId" clId="{B3DF64C2-7EE4-4888-86D4-EB807006C7F8}" dt="2024-05-09T12:44:35.611" v="1073" actId="5793"/>
          <ac:spMkLst>
            <pc:docMk/>
            <pc:sldMk cId="1424595766" sldId="301"/>
            <ac:spMk id="16" creationId="{3017211D-9C44-B641-A078-4EA6FEE3BBF9}"/>
          </ac:spMkLst>
        </pc:spChg>
      </pc:sldChg>
      <pc:sldChg chg="new del">
        <pc:chgData name="thanh ngo" userId="b4669c1772f4a959" providerId="LiveId" clId="{B3DF64C2-7EE4-4888-86D4-EB807006C7F8}" dt="2024-05-09T10:34:36.975" v="2" actId="680"/>
        <pc:sldMkLst>
          <pc:docMk/>
          <pc:sldMk cId="3730926997" sldId="301"/>
        </pc:sldMkLst>
      </pc:sldChg>
      <pc:sldChg chg="modSp add mod">
        <pc:chgData name="thanh ngo" userId="b4669c1772f4a959" providerId="LiveId" clId="{B3DF64C2-7EE4-4888-86D4-EB807006C7F8}" dt="2024-05-09T12:44:41.160" v="1075" actId="5793"/>
        <pc:sldMkLst>
          <pc:docMk/>
          <pc:sldMk cId="1073039891" sldId="302"/>
        </pc:sldMkLst>
        <pc:spChg chg="mod">
          <ac:chgData name="thanh ngo" userId="b4669c1772f4a959" providerId="LiveId" clId="{B3DF64C2-7EE4-4888-86D4-EB807006C7F8}" dt="2024-05-09T12:44:41.160" v="1075" actId="5793"/>
          <ac:spMkLst>
            <pc:docMk/>
            <pc:sldMk cId="1073039891" sldId="302"/>
            <ac:spMk id="11" creationId="{0CA8D541-BBCA-D883-0C74-7F0F215E665F}"/>
          </ac:spMkLst>
        </pc:spChg>
      </pc:sldChg>
      <pc:sldChg chg="addSp modSp new mod ord">
        <pc:chgData name="thanh ngo" userId="b4669c1772f4a959" providerId="LiveId" clId="{B3DF64C2-7EE4-4888-86D4-EB807006C7F8}" dt="2024-05-09T12:43:30.190" v="1071" actId="20577"/>
        <pc:sldMkLst>
          <pc:docMk/>
          <pc:sldMk cId="79711467" sldId="303"/>
        </pc:sldMkLst>
        <pc:spChg chg="mod">
          <ac:chgData name="thanh ngo" userId="b4669c1772f4a959" providerId="LiveId" clId="{B3DF64C2-7EE4-4888-86D4-EB807006C7F8}" dt="2024-05-09T12:43:30.190" v="1071" actId="20577"/>
          <ac:spMkLst>
            <pc:docMk/>
            <pc:sldMk cId="79711467" sldId="303"/>
            <ac:spMk id="2" creationId="{DEC5845E-517B-3372-2D08-D8AA9C626352}"/>
          </ac:spMkLst>
        </pc:spChg>
        <pc:spChg chg="mod">
          <ac:chgData name="thanh ngo" userId="b4669c1772f4a959" providerId="LiveId" clId="{B3DF64C2-7EE4-4888-86D4-EB807006C7F8}" dt="2024-05-09T11:50:04.949" v="552" actId="27636"/>
          <ac:spMkLst>
            <pc:docMk/>
            <pc:sldMk cId="79711467" sldId="303"/>
            <ac:spMk id="3" creationId="{BF6F3A1C-301D-C15C-BCA5-4F1E1B208063}"/>
          </ac:spMkLst>
        </pc:spChg>
        <pc:picChg chg="add mod">
          <ac:chgData name="thanh ngo" userId="b4669c1772f4a959" providerId="LiveId" clId="{B3DF64C2-7EE4-4888-86D4-EB807006C7F8}" dt="2024-05-09T11:24:40.331" v="529" actId="1076"/>
          <ac:picMkLst>
            <pc:docMk/>
            <pc:sldMk cId="79711467" sldId="303"/>
            <ac:picMk id="4" creationId="{6580F4B0-9B7A-FBED-B5B7-5A36D63F7C9F}"/>
          </ac:picMkLst>
        </pc:picChg>
        <pc:picChg chg="add mod">
          <ac:chgData name="thanh ngo" userId="b4669c1772f4a959" providerId="LiveId" clId="{B3DF64C2-7EE4-4888-86D4-EB807006C7F8}" dt="2024-05-09T11:24:51.409" v="531" actId="1076"/>
          <ac:picMkLst>
            <pc:docMk/>
            <pc:sldMk cId="79711467" sldId="303"/>
            <ac:picMk id="5" creationId="{1F747637-1920-C786-4AEA-CEE140539220}"/>
          </ac:picMkLst>
        </pc:picChg>
      </pc:sldChg>
      <pc:sldChg chg="add del">
        <pc:chgData name="thanh ngo" userId="b4669c1772f4a959" providerId="LiveId" clId="{B3DF64C2-7EE4-4888-86D4-EB807006C7F8}" dt="2024-05-09T11:26:05.401" v="543" actId="2696"/>
        <pc:sldMkLst>
          <pc:docMk/>
          <pc:sldMk cId="1712961946" sldId="304"/>
        </pc:sldMkLst>
      </pc:sldChg>
      <pc:sldChg chg="new del">
        <pc:chgData name="thanh ngo" userId="b4669c1772f4a959" providerId="LiveId" clId="{B3DF64C2-7EE4-4888-86D4-EB807006C7F8}" dt="2024-05-09T11:25:10.509" v="536" actId="2696"/>
        <pc:sldMkLst>
          <pc:docMk/>
          <pc:sldMk cId="4108590461" sldId="304"/>
        </pc:sldMkLst>
      </pc:sldChg>
    </pc:docChg>
  </pc:docChgLst>
  <pc:docChgLst>
    <pc:chgData name="Mel Burge" userId="e22249d90c60a859" providerId="LiveId" clId="{DB2E3109-A5BE-469A-99B0-DC16409A0935}"/>
    <pc:docChg chg="undo custSel modSld">
      <pc:chgData name="Mel Burge" userId="e22249d90c60a859" providerId="LiveId" clId="{DB2E3109-A5BE-469A-99B0-DC16409A0935}" dt="2024-05-02T13:37:08.174" v="151" actId="1076"/>
      <pc:docMkLst>
        <pc:docMk/>
      </pc:docMkLst>
      <pc:sldChg chg="addSp modSp">
        <pc:chgData name="Mel Burge" userId="e22249d90c60a859" providerId="LiveId" clId="{DB2E3109-A5BE-469A-99B0-DC16409A0935}" dt="2024-05-02T13:35:28.305" v="135" actId="1076"/>
        <pc:sldMkLst>
          <pc:docMk/>
          <pc:sldMk cId="2076961989" sldId="291"/>
        </pc:sldMkLst>
        <pc:picChg chg="add mod">
          <ac:chgData name="Mel Burge" userId="e22249d90c60a859" providerId="LiveId" clId="{DB2E3109-A5BE-469A-99B0-DC16409A0935}" dt="2024-05-02T13:35:28.305" v="135" actId="1076"/>
          <ac:picMkLst>
            <pc:docMk/>
            <pc:sldMk cId="2076961989" sldId="291"/>
            <ac:picMk id="2050" creationId="{DF1814E3-20D9-909B-795C-D741CFEFA36A}"/>
          </ac:picMkLst>
        </pc:picChg>
      </pc:sldChg>
      <pc:sldChg chg="addSp delSp modSp">
        <pc:chgData name="Mel Burge" userId="e22249d90c60a859" providerId="LiveId" clId="{DB2E3109-A5BE-469A-99B0-DC16409A0935}" dt="2024-05-02T12:46:48.142" v="79" actId="1076"/>
        <pc:sldMkLst>
          <pc:docMk/>
          <pc:sldMk cId="328354810" sldId="292"/>
        </pc:sldMkLst>
        <pc:picChg chg="add del mod">
          <ac:chgData name="Mel Burge" userId="e22249d90c60a859" providerId="LiveId" clId="{DB2E3109-A5BE-469A-99B0-DC16409A0935}" dt="2024-05-02T12:42:09.618" v="13" actId="21"/>
          <ac:picMkLst>
            <pc:docMk/>
            <pc:sldMk cId="328354810" sldId="292"/>
            <ac:picMk id="2" creationId="{7E9137B5-9ACF-2239-7B1C-1FB536F85236}"/>
          </ac:picMkLst>
        </pc:picChg>
        <pc:picChg chg="mod">
          <ac:chgData name="Mel Burge" userId="e22249d90c60a859" providerId="LiveId" clId="{DB2E3109-A5BE-469A-99B0-DC16409A0935}" dt="2024-05-02T12:45:39.137" v="66" actId="1076"/>
          <ac:picMkLst>
            <pc:docMk/>
            <pc:sldMk cId="328354810" sldId="292"/>
            <ac:picMk id="29" creationId="{4030AF8A-8228-F343-BEC1-75F9E008905F}"/>
          </ac:picMkLst>
        </pc:picChg>
        <pc:picChg chg="add del mod">
          <ac:chgData name="Mel Burge" userId="e22249d90c60a859" providerId="LiveId" clId="{DB2E3109-A5BE-469A-99B0-DC16409A0935}" dt="2024-05-02T12:45:14.635" v="63" actId="21"/>
          <ac:picMkLst>
            <pc:docMk/>
            <pc:sldMk cId="328354810" sldId="292"/>
            <ac:picMk id="3074" creationId="{394CC841-01E1-C899-1321-10293DC62337}"/>
          </ac:picMkLst>
        </pc:picChg>
        <pc:picChg chg="add mod">
          <ac:chgData name="Mel Burge" userId="e22249d90c60a859" providerId="LiveId" clId="{DB2E3109-A5BE-469A-99B0-DC16409A0935}" dt="2024-05-02T12:45:39.137" v="66" actId="1076"/>
          <ac:picMkLst>
            <pc:docMk/>
            <pc:sldMk cId="328354810" sldId="292"/>
            <ac:picMk id="3076" creationId="{3D22F402-D2AF-6B1A-9B0E-88170C47A804}"/>
          </ac:picMkLst>
        </pc:picChg>
        <pc:picChg chg="add mod">
          <ac:chgData name="Mel Burge" userId="e22249d90c60a859" providerId="LiveId" clId="{DB2E3109-A5BE-469A-99B0-DC16409A0935}" dt="2024-05-02T12:46:48.142" v="79" actId="1076"/>
          <ac:picMkLst>
            <pc:docMk/>
            <pc:sldMk cId="328354810" sldId="292"/>
            <ac:picMk id="3078" creationId="{8D9FE499-A1C4-6C9E-8EDF-73A4A15EFE88}"/>
          </ac:picMkLst>
        </pc:picChg>
      </pc:sldChg>
      <pc:sldChg chg="addSp delSp modSp mod">
        <pc:chgData name="Mel Burge" userId="e22249d90c60a859" providerId="LiveId" clId="{DB2E3109-A5BE-469A-99B0-DC16409A0935}" dt="2024-05-02T13:37:08.174" v="151" actId="1076"/>
        <pc:sldMkLst>
          <pc:docMk/>
          <pc:sldMk cId="9404460" sldId="294"/>
        </pc:sldMkLst>
        <pc:spChg chg="add mod">
          <ac:chgData name="Mel Burge" userId="e22249d90c60a859" providerId="LiveId" clId="{DB2E3109-A5BE-469A-99B0-DC16409A0935}" dt="2024-05-02T13:32:30.739" v="106" actId="21"/>
          <ac:spMkLst>
            <pc:docMk/>
            <pc:sldMk cId="9404460" sldId="294"/>
            <ac:spMk id="3" creationId="{69FFB14F-1522-BFAE-623A-97C1E9BDB8F5}"/>
          </ac:spMkLst>
        </pc:spChg>
        <pc:spChg chg="add mod">
          <ac:chgData name="Mel Burge" userId="e22249d90c60a859" providerId="LiveId" clId="{DB2E3109-A5BE-469A-99B0-DC16409A0935}" dt="2024-05-02T12:44:28.119" v="55" actId="21"/>
          <ac:spMkLst>
            <pc:docMk/>
            <pc:sldMk cId="9404460" sldId="294"/>
            <ac:spMk id="3" creationId="{8A8900AD-3621-0114-E9B0-EA075B291965}"/>
          </ac:spMkLst>
        </pc:spChg>
        <pc:spChg chg="mod">
          <ac:chgData name="Mel Burge" userId="e22249d90c60a859" providerId="LiveId" clId="{DB2E3109-A5BE-469A-99B0-DC16409A0935}" dt="2024-05-02T13:36:47.709" v="145" actId="1076"/>
          <ac:spMkLst>
            <pc:docMk/>
            <pc:sldMk cId="9404460" sldId="294"/>
            <ac:spMk id="10" creationId="{B1537400-0358-1343-B656-C2349896C2B3}"/>
          </ac:spMkLst>
        </pc:spChg>
        <pc:spChg chg="mod">
          <ac:chgData name="Mel Burge" userId="e22249d90c60a859" providerId="LiveId" clId="{DB2E3109-A5BE-469A-99B0-DC16409A0935}" dt="2024-05-02T12:42:18.378" v="32" actId="20577"/>
          <ac:spMkLst>
            <pc:docMk/>
            <pc:sldMk cId="9404460" sldId="294"/>
            <ac:spMk id="11" creationId="{010FB232-4CB4-C34D-A688-C51B6E7CD2CF}"/>
          </ac:spMkLst>
        </pc:spChg>
        <pc:picChg chg="add del mod">
          <ac:chgData name="Mel Burge" userId="e22249d90c60a859" providerId="LiveId" clId="{DB2E3109-A5BE-469A-99B0-DC16409A0935}" dt="2024-05-02T13:32:10.244" v="103" actId="21"/>
          <ac:picMkLst>
            <pc:docMk/>
            <pc:sldMk cId="9404460" sldId="294"/>
            <ac:picMk id="2" creationId="{7E9137B5-9ACF-2239-7B1C-1FB536F85236}"/>
          </ac:picMkLst>
        </pc:picChg>
        <pc:picChg chg="add mod">
          <ac:chgData name="Mel Burge" userId="e22249d90c60a859" providerId="LiveId" clId="{DB2E3109-A5BE-469A-99B0-DC16409A0935}" dt="2024-05-02T13:32:45.301" v="112"/>
          <ac:picMkLst>
            <pc:docMk/>
            <pc:sldMk cId="9404460" sldId="294"/>
            <ac:picMk id="4" creationId="{62BA7BC3-92EE-1A48-9C9C-3DB49A92B738}"/>
          </ac:picMkLst>
        </pc:picChg>
        <pc:picChg chg="add mod">
          <ac:chgData name="Mel Burge" userId="e22249d90c60a859" providerId="LiveId" clId="{DB2E3109-A5BE-469A-99B0-DC16409A0935}" dt="2024-05-02T13:32:42.937" v="111"/>
          <ac:picMkLst>
            <pc:docMk/>
            <pc:sldMk cId="9404460" sldId="294"/>
            <ac:picMk id="5" creationId="{E253267C-39AD-97C3-F359-531A1F345953}"/>
          </ac:picMkLst>
        </pc:picChg>
        <pc:picChg chg="add mod">
          <ac:chgData name="Mel Burge" userId="e22249d90c60a859" providerId="LiveId" clId="{DB2E3109-A5BE-469A-99B0-DC16409A0935}" dt="2024-05-02T12:44:35.810" v="57"/>
          <ac:picMkLst>
            <pc:docMk/>
            <pc:sldMk cId="9404460" sldId="294"/>
            <ac:picMk id="5" creationId="{F1A085D6-0D53-9799-5657-5BC9CDFD8550}"/>
          </ac:picMkLst>
        </pc:picChg>
        <pc:picChg chg="add mod">
          <ac:chgData name="Mel Burge" userId="e22249d90c60a859" providerId="LiveId" clId="{DB2E3109-A5BE-469A-99B0-DC16409A0935}" dt="2024-05-02T13:34:47.730" v="133" actId="1076"/>
          <ac:picMkLst>
            <pc:docMk/>
            <pc:sldMk cId="9404460" sldId="294"/>
            <ac:picMk id="6" creationId="{B978D6C0-E26A-B8BB-A3CF-4F76AF0C6925}"/>
          </ac:picMkLst>
        </pc:picChg>
        <pc:picChg chg="add mod">
          <ac:chgData name="Mel Burge" userId="e22249d90c60a859" providerId="LiveId" clId="{DB2E3109-A5BE-469A-99B0-DC16409A0935}" dt="2024-05-02T13:37:08.174" v="151" actId="1076"/>
          <ac:picMkLst>
            <pc:docMk/>
            <pc:sldMk cId="9404460" sldId="294"/>
            <ac:picMk id="7" creationId="{512FCAE7-9CF6-7FB2-311F-2595ED9C6FE6}"/>
          </ac:picMkLst>
        </pc:picChg>
        <pc:picChg chg="add del mod">
          <ac:chgData name="Mel Burge" userId="e22249d90c60a859" providerId="LiveId" clId="{DB2E3109-A5BE-469A-99B0-DC16409A0935}" dt="2024-05-02T13:37:01.181" v="150" actId="1076"/>
          <ac:picMkLst>
            <pc:docMk/>
            <pc:sldMk cId="9404460" sldId="294"/>
            <ac:picMk id="8" creationId="{62BA7BC3-92EE-1A48-9C9C-3DB49A92B738}"/>
          </ac:picMkLst>
        </pc:picChg>
        <pc:picChg chg="mod">
          <ac:chgData name="Mel Burge" userId="e22249d90c60a859" providerId="LiveId" clId="{DB2E3109-A5BE-469A-99B0-DC16409A0935}" dt="2024-05-02T13:34:42.848" v="132" actId="14100"/>
          <ac:picMkLst>
            <pc:docMk/>
            <pc:sldMk cId="9404460" sldId="294"/>
            <ac:picMk id="9" creationId="{B2DE8458-290E-F74E-88EF-CC9B0D6267A1}"/>
          </ac:picMkLst>
        </pc:picChg>
        <pc:picChg chg="add mod">
          <ac:chgData name="Mel Burge" userId="e22249d90c60a859" providerId="LiveId" clId="{DB2E3109-A5BE-469A-99B0-DC16409A0935}" dt="2024-05-02T13:31:53.181" v="99" actId="1076"/>
          <ac:picMkLst>
            <pc:docMk/>
            <pc:sldMk cId="9404460" sldId="294"/>
            <ac:picMk id="1026" creationId="{2C26579C-5E53-5519-259C-9EF4D5296801}"/>
          </ac:picMkLst>
        </pc:picChg>
        <pc:picChg chg="add del mod">
          <ac:chgData name="Mel Burge" userId="e22249d90c60a859" providerId="LiveId" clId="{DB2E3109-A5BE-469A-99B0-DC16409A0935}" dt="2024-05-02T13:32:10.244" v="103" actId="21"/>
          <ac:picMkLst>
            <pc:docMk/>
            <pc:sldMk cId="9404460" sldId="294"/>
            <ac:picMk id="1028" creationId="{179D7FAE-01C5-D78F-A200-AD8FB9395CC2}"/>
          </ac:picMkLst>
        </pc:picChg>
        <pc:picChg chg="add del mod">
          <ac:chgData name="Mel Burge" userId="e22249d90c60a859" providerId="LiveId" clId="{DB2E3109-A5BE-469A-99B0-DC16409A0935}" dt="2024-05-02T13:32:33.270" v="108" actId="1076"/>
          <ac:picMkLst>
            <pc:docMk/>
            <pc:sldMk cId="9404460" sldId="294"/>
            <ac:picMk id="1030" creationId="{E253267C-39AD-97C3-F359-531A1F345953}"/>
          </ac:picMkLst>
        </pc:picChg>
        <pc:picChg chg="add mod">
          <ac:chgData name="Mel Burge" userId="e22249d90c60a859" providerId="LiveId" clId="{DB2E3109-A5BE-469A-99B0-DC16409A0935}" dt="2024-05-02T13:33:06.374" v="115" actId="14100"/>
          <ac:picMkLst>
            <pc:docMk/>
            <pc:sldMk cId="9404460" sldId="294"/>
            <ac:picMk id="1032" creationId="{325836B5-73B6-93BD-07A8-4F6D9EA2C7F5}"/>
          </ac:picMkLst>
        </pc:picChg>
        <pc:picChg chg="add mod">
          <ac:chgData name="Mel Burge" userId="e22249d90c60a859" providerId="LiveId" clId="{DB2E3109-A5BE-469A-99B0-DC16409A0935}" dt="2024-05-02T13:33:22.958" v="118" actId="1076"/>
          <ac:picMkLst>
            <pc:docMk/>
            <pc:sldMk cId="9404460" sldId="294"/>
            <ac:picMk id="1034" creationId="{80142566-4C4E-5527-9099-A60F918AE817}"/>
          </ac:picMkLst>
        </pc:picChg>
        <pc:picChg chg="add del mod">
          <ac:chgData name="Mel Burge" userId="e22249d90c60a859" providerId="LiveId" clId="{DB2E3109-A5BE-469A-99B0-DC16409A0935}" dt="2024-05-02T12:44:30.008" v="56" actId="21"/>
          <ac:picMkLst>
            <pc:docMk/>
            <pc:sldMk cId="9404460" sldId="294"/>
            <ac:picMk id="2050" creationId="{F1A085D6-0D53-9799-5657-5BC9CDFD8550}"/>
          </ac:picMkLst>
        </pc:picChg>
      </pc:sldChg>
      <pc:sldChg chg="modSp mod">
        <pc:chgData name="Mel Burge" userId="e22249d90c60a859" providerId="LiveId" clId="{DB2E3109-A5BE-469A-99B0-DC16409A0935}" dt="2024-05-02T13:30:26.340" v="92" actId="255"/>
        <pc:sldMkLst>
          <pc:docMk/>
          <pc:sldMk cId="4278701213" sldId="295"/>
        </pc:sldMkLst>
        <pc:spChg chg="mod">
          <ac:chgData name="Mel Burge" userId="e22249d90c60a859" providerId="LiveId" clId="{DB2E3109-A5BE-469A-99B0-DC16409A0935}" dt="2024-05-02T13:30:26.340" v="92" actId="255"/>
          <ac:spMkLst>
            <pc:docMk/>
            <pc:sldMk cId="4278701213" sldId="295"/>
            <ac:spMk id="22" creationId="{DE2D9A8A-5247-6D44-AA02-758207AE1A11}"/>
          </ac:spMkLst>
        </pc:spChg>
        <pc:spChg chg="mod">
          <ac:chgData name="Mel Burge" userId="e22249d90c60a859" providerId="LiveId" clId="{DB2E3109-A5BE-469A-99B0-DC16409A0935}" dt="2024-05-02T12:41:19.475" v="8" actId="20577"/>
          <ac:spMkLst>
            <pc:docMk/>
            <pc:sldMk cId="4278701213" sldId="295"/>
            <ac:spMk id="23" creationId="{2B499F37-632F-694F-948A-C7A79D753D0C}"/>
          </ac:spMkLst>
        </pc:spChg>
      </pc:sldChg>
      <pc:sldChg chg="addSp modSp">
        <pc:chgData name="Mel Burge" userId="e22249d90c60a859" providerId="LiveId" clId="{DB2E3109-A5BE-469A-99B0-DC16409A0935}" dt="2024-05-02T13:36:17.849" v="138" actId="1076"/>
        <pc:sldMkLst>
          <pc:docMk/>
          <pc:sldMk cId="3928365769" sldId="296"/>
        </pc:sldMkLst>
        <pc:picChg chg="add mod">
          <ac:chgData name="Mel Burge" userId="e22249d90c60a859" providerId="LiveId" clId="{DB2E3109-A5BE-469A-99B0-DC16409A0935}" dt="2024-05-02T13:36:17.849" v="138" actId="1076"/>
          <ac:picMkLst>
            <pc:docMk/>
            <pc:sldMk cId="3928365769" sldId="296"/>
            <ac:picMk id="3074" creationId="{EBD1452F-70D2-DEAE-9484-3C303177B712}"/>
          </ac:picMkLst>
        </pc:picChg>
      </pc:sldChg>
    </pc:docChg>
  </pc:docChgLst>
  <pc:docChgLst>
    <pc:chgData name="Mel Burge" userId="e22249d90c60a859" providerId="LiveId" clId="{22FC3CDC-1594-49F0-B8FE-81BB66493EAF}"/>
    <pc:docChg chg="undo custSel addSld delSld modSld">
      <pc:chgData name="Mel Burge" userId="e22249d90c60a859" providerId="LiveId" clId="{22FC3CDC-1594-49F0-B8FE-81BB66493EAF}" dt="2024-05-07T13:24:05.977" v="1707" actId="14100"/>
      <pc:docMkLst>
        <pc:docMk/>
      </pc:docMkLst>
      <pc:sldChg chg="modSp mod">
        <pc:chgData name="Mel Burge" userId="e22249d90c60a859" providerId="LiveId" clId="{22FC3CDC-1594-49F0-B8FE-81BB66493EAF}" dt="2024-05-06T12:14:21.951" v="167" actId="14100"/>
        <pc:sldMkLst>
          <pc:docMk/>
          <pc:sldMk cId="2037936526" sldId="290"/>
        </pc:sldMkLst>
        <pc:spChg chg="mod">
          <ac:chgData name="Mel Burge" userId="e22249d90c60a859" providerId="LiveId" clId="{22FC3CDC-1594-49F0-B8FE-81BB66493EAF}" dt="2024-05-06T12:13:58.408" v="164" actId="255"/>
          <ac:spMkLst>
            <pc:docMk/>
            <pc:sldMk cId="2037936526" sldId="290"/>
            <ac:spMk id="11" creationId="{010FB232-4CB4-C34D-A688-C51B6E7CD2CF}"/>
          </ac:spMkLst>
        </pc:spChg>
        <pc:spChg chg="mod">
          <ac:chgData name="Mel Burge" userId="e22249d90c60a859" providerId="LiveId" clId="{22FC3CDC-1594-49F0-B8FE-81BB66493EAF}" dt="2024-05-06T12:14:03.500" v="165" actId="255"/>
          <ac:spMkLst>
            <pc:docMk/>
            <pc:sldMk cId="2037936526" sldId="290"/>
            <ac:spMk id="18" creationId="{F451EBE7-64A3-7E40-8C33-3C01E8EBABD2}"/>
          </ac:spMkLst>
        </pc:spChg>
        <pc:picChg chg="mod">
          <ac:chgData name="Mel Burge" userId="e22249d90c60a859" providerId="LiveId" clId="{22FC3CDC-1594-49F0-B8FE-81BB66493EAF}" dt="2024-05-06T12:14:21.951" v="167" actId="14100"/>
          <ac:picMkLst>
            <pc:docMk/>
            <pc:sldMk cId="2037936526" sldId="290"/>
            <ac:picMk id="1030" creationId="{78CF8BA2-4263-7396-AE2C-F962459A7A63}"/>
          </ac:picMkLst>
        </pc:picChg>
      </pc:sldChg>
      <pc:sldChg chg="modSp mod">
        <pc:chgData name="Mel Burge" userId="e22249d90c60a859" providerId="LiveId" clId="{22FC3CDC-1594-49F0-B8FE-81BB66493EAF}" dt="2024-05-07T13:03:27.290" v="1328" actId="20577"/>
        <pc:sldMkLst>
          <pc:docMk/>
          <pc:sldMk cId="2076961989" sldId="291"/>
        </pc:sldMkLst>
        <pc:spChg chg="mod">
          <ac:chgData name="Mel Burge" userId="e22249d90c60a859" providerId="LiveId" clId="{22FC3CDC-1594-49F0-B8FE-81BB66493EAF}" dt="2024-05-07T12:50:18.183" v="274" actId="20577"/>
          <ac:spMkLst>
            <pc:docMk/>
            <pc:sldMk cId="2076961989" sldId="291"/>
            <ac:spMk id="15" creationId="{919ADAFC-DC1D-4249-B968-F885B35940C9}"/>
          </ac:spMkLst>
        </pc:spChg>
        <pc:spChg chg="mod">
          <ac:chgData name="Mel Burge" userId="e22249d90c60a859" providerId="LiveId" clId="{22FC3CDC-1594-49F0-B8FE-81BB66493EAF}" dt="2024-05-07T13:01:00.438" v="1268" actId="20577"/>
          <ac:spMkLst>
            <pc:docMk/>
            <pc:sldMk cId="2076961989" sldId="291"/>
            <ac:spMk id="16" creationId="{3017211D-9C44-B641-A078-4EA6FEE3BBF9}"/>
          </ac:spMkLst>
        </pc:spChg>
        <pc:spChg chg="mod">
          <ac:chgData name="Mel Burge" userId="e22249d90c60a859" providerId="LiveId" clId="{22FC3CDC-1594-49F0-B8FE-81BB66493EAF}" dt="2024-05-07T13:03:27.290" v="1328" actId="20577"/>
          <ac:spMkLst>
            <pc:docMk/>
            <pc:sldMk cId="2076961989" sldId="291"/>
            <ac:spMk id="21" creationId="{2627AE97-340B-E245-B9C6-A4E8743E1340}"/>
          </ac:spMkLst>
        </pc:spChg>
        <pc:spChg chg="mod">
          <ac:chgData name="Mel Burge" userId="e22249d90c60a859" providerId="LiveId" clId="{22FC3CDC-1594-49F0-B8FE-81BB66493EAF}" dt="2024-05-07T13:00:27.476" v="1258" actId="20577"/>
          <ac:spMkLst>
            <pc:docMk/>
            <pc:sldMk cId="2076961989" sldId="291"/>
            <ac:spMk id="27" creationId="{78F30852-7324-B342-92E6-181AD0A5705C}"/>
          </ac:spMkLst>
        </pc:spChg>
        <pc:spChg chg="mod">
          <ac:chgData name="Mel Burge" userId="e22249d90c60a859" providerId="LiveId" clId="{22FC3CDC-1594-49F0-B8FE-81BB66493EAF}" dt="2024-05-07T13:01:51.273" v="1273" actId="313"/>
          <ac:spMkLst>
            <pc:docMk/>
            <pc:sldMk cId="2076961989" sldId="291"/>
            <ac:spMk id="28" creationId="{81ECBBB6-1140-7745-B57A-8FE68E837E23}"/>
          </ac:spMkLst>
        </pc:spChg>
        <pc:picChg chg="mod">
          <ac:chgData name="Mel Burge" userId="e22249d90c60a859" providerId="LiveId" clId="{22FC3CDC-1594-49F0-B8FE-81BB66493EAF}" dt="2024-05-07T13:01:17.755" v="1269" actId="1076"/>
          <ac:picMkLst>
            <pc:docMk/>
            <pc:sldMk cId="2076961989" sldId="291"/>
            <ac:picMk id="2050" creationId="{DF1814E3-20D9-909B-795C-D741CFEFA36A}"/>
          </ac:picMkLst>
        </pc:picChg>
      </pc:sldChg>
      <pc:sldChg chg="modSp mod">
        <pc:chgData name="Mel Burge" userId="e22249d90c60a859" providerId="LiveId" clId="{22FC3CDC-1594-49F0-B8FE-81BB66493EAF}" dt="2024-05-06T12:15:56.077" v="175" actId="14100"/>
        <pc:sldMkLst>
          <pc:docMk/>
          <pc:sldMk cId="328354810" sldId="292"/>
        </pc:sldMkLst>
        <pc:picChg chg="mod">
          <ac:chgData name="Mel Burge" userId="e22249d90c60a859" providerId="LiveId" clId="{22FC3CDC-1594-49F0-B8FE-81BB66493EAF}" dt="2024-05-06T12:15:56.077" v="175" actId="14100"/>
          <ac:picMkLst>
            <pc:docMk/>
            <pc:sldMk cId="328354810" sldId="292"/>
            <ac:picMk id="29" creationId="{4030AF8A-8228-F343-BEC1-75F9E008905F}"/>
          </ac:picMkLst>
        </pc:picChg>
      </pc:sldChg>
      <pc:sldChg chg="delSp modSp mod">
        <pc:chgData name="Mel Burge" userId="e22249d90c60a859" providerId="LiveId" clId="{22FC3CDC-1594-49F0-B8FE-81BB66493EAF}" dt="2024-05-07T12:52:19.822" v="467" actId="20577"/>
        <pc:sldMkLst>
          <pc:docMk/>
          <pc:sldMk cId="9404460" sldId="294"/>
        </pc:sldMkLst>
        <pc:spChg chg="del">
          <ac:chgData name="Mel Burge" userId="e22249d90c60a859" providerId="LiveId" clId="{22FC3CDC-1594-49F0-B8FE-81BB66493EAF}" dt="2024-05-06T12:08:01.722" v="43" actId="478"/>
          <ac:spMkLst>
            <pc:docMk/>
            <pc:sldMk cId="9404460" sldId="294"/>
            <ac:spMk id="10" creationId="{B1537400-0358-1343-B656-C2349896C2B3}"/>
          </ac:spMkLst>
        </pc:spChg>
        <pc:spChg chg="mod">
          <ac:chgData name="Mel Burge" userId="e22249d90c60a859" providerId="LiveId" clId="{22FC3CDC-1594-49F0-B8FE-81BB66493EAF}" dt="2024-05-06T12:11:29.340" v="83" actId="1076"/>
          <ac:spMkLst>
            <pc:docMk/>
            <pc:sldMk cId="9404460" sldId="294"/>
            <ac:spMk id="11" creationId="{010FB232-4CB4-C34D-A688-C51B6E7CD2CF}"/>
          </ac:spMkLst>
        </pc:spChg>
        <pc:spChg chg="mod">
          <ac:chgData name="Mel Burge" userId="e22249d90c60a859" providerId="LiveId" clId="{22FC3CDC-1594-49F0-B8FE-81BB66493EAF}" dt="2024-05-06T12:11:34.812" v="84" actId="1076"/>
          <ac:spMkLst>
            <pc:docMk/>
            <pc:sldMk cId="9404460" sldId="294"/>
            <ac:spMk id="12" creationId="{B41DA7E1-048D-BF4A-8246-F0AB8C7885A8}"/>
          </ac:spMkLst>
        </pc:spChg>
        <pc:spChg chg="del">
          <ac:chgData name="Mel Burge" userId="e22249d90c60a859" providerId="LiveId" clId="{22FC3CDC-1594-49F0-B8FE-81BB66493EAF}" dt="2024-05-06T12:07:58.576" v="42" actId="478"/>
          <ac:spMkLst>
            <pc:docMk/>
            <pc:sldMk cId="9404460" sldId="294"/>
            <ac:spMk id="13" creationId="{6C58813B-26BB-8549-A635-0966C79A0664}"/>
          </ac:spMkLst>
        </pc:spChg>
        <pc:spChg chg="mod">
          <ac:chgData name="Mel Burge" userId="e22249d90c60a859" providerId="LiveId" clId="{22FC3CDC-1594-49F0-B8FE-81BB66493EAF}" dt="2024-05-07T12:52:19.822" v="467" actId="20577"/>
          <ac:spMkLst>
            <pc:docMk/>
            <pc:sldMk cId="9404460" sldId="294"/>
            <ac:spMk id="18" creationId="{F451EBE7-64A3-7E40-8C33-3C01E8EBABD2}"/>
          </ac:spMkLst>
        </pc:spChg>
        <pc:picChg chg="mod">
          <ac:chgData name="Mel Burge" userId="e22249d90c60a859" providerId="LiveId" clId="{22FC3CDC-1594-49F0-B8FE-81BB66493EAF}" dt="2024-05-06T12:08:20.785" v="47" actId="1076"/>
          <ac:picMkLst>
            <pc:docMk/>
            <pc:sldMk cId="9404460" sldId="294"/>
            <ac:picMk id="6" creationId="{B978D6C0-E26A-B8BB-A3CF-4F76AF0C6925}"/>
          </ac:picMkLst>
        </pc:picChg>
        <pc:picChg chg="mod">
          <ac:chgData name="Mel Burge" userId="e22249d90c60a859" providerId="LiveId" clId="{22FC3CDC-1594-49F0-B8FE-81BB66493EAF}" dt="2024-05-06T12:08:23.163" v="48" actId="1076"/>
          <ac:picMkLst>
            <pc:docMk/>
            <pc:sldMk cId="9404460" sldId="294"/>
            <ac:picMk id="7" creationId="{512FCAE7-9CF6-7FB2-311F-2595ED9C6FE6}"/>
          </ac:picMkLst>
        </pc:picChg>
        <pc:picChg chg="mod">
          <ac:chgData name="Mel Burge" userId="e22249d90c60a859" providerId="LiveId" clId="{22FC3CDC-1594-49F0-B8FE-81BB66493EAF}" dt="2024-05-06T12:11:23.638" v="82" actId="1076"/>
          <ac:picMkLst>
            <pc:docMk/>
            <pc:sldMk cId="9404460" sldId="294"/>
            <ac:picMk id="9" creationId="{B2DE8458-290E-F74E-88EF-CC9B0D6267A1}"/>
          </ac:picMkLst>
        </pc:picChg>
        <pc:cxnChg chg="del">
          <ac:chgData name="Mel Burge" userId="e22249d90c60a859" providerId="LiveId" clId="{22FC3CDC-1594-49F0-B8FE-81BB66493EAF}" dt="2024-05-06T12:08:04.125" v="44" actId="478"/>
          <ac:cxnSpMkLst>
            <pc:docMk/>
            <pc:sldMk cId="9404460" sldId="294"/>
            <ac:cxnSpMk id="14" creationId="{D4CC38B3-E784-6745-B78F-8AB1641B680E}"/>
          </ac:cxnSpMkLst>
        </pc:cxnChg>
        <pc:cxnChg chg="del mod">
          <ac:chgData name="Mel Burge" userId="e22249d90c60a859" providerId="LiveId" clId="{22FC3CDC-1594-49F0-B8FE-81BB66493EAF}" dt="2024-05-06T12:08:15.313" v="46" actId="478"/>
          <ac:cxnSpMkLst>
            <pc:docMk/>
            <pc:sldMk cId="9404460" sldId="294"/>
            <ac:cxnSpMk id="15" creationId="{44A75E66-4D82-114E-B2C1-2D90AA8B94E5}"/>
          </ac:cxnSpMkLst>
        </pc:cxnChg>
      </pc:sldChg>
      <pc:sldChg chg="delSp modSp mod">
        <pc:chgData name="Mel Burge" userId="e22249d90c60a859" providerId="LiveId" clId="{22FC3CDC-1594-49F0-B8FE-81BB66493EAF}" dt="2024-05-06T12:13:07.611" v="159" actId="1076"/>
        <pc:sldMkLst>
          <pc:docMk/>
          <pc:sldMk cId="4278701213" sldId="295"/>
        </pc:sldMkLst>
        <pc:spChg chg="mod">
          <ac:chgData name="Mel Burge" userId="e22249d90c60a859" providerId="LiveId" clId="{22FC3CDC-1594-49F0-B8FE-81BB66493EAF}" dt="2024-05-06T12:13:07.611" v="159" actId="1076"/>
          <ac:spMkLst>
            <pc:docMk/>
            <pc:sldMk cId="4278701213" sldId="295"/>
            <ac:spMk id="22" creationId="{DE2D9A8A-5247-6D44-AA02-758207AE1A11}"/>
          </ac:spMkLst>
        </pc:spChg>
        <pc:spChg chg="mod">
          <ac:chgData name="Mel Burge" userId="e22249d90c60a859" providerId="LiveId" clId="{22FC3CDC-1594-49F0-B8FE-81BB66493EAF}" dt="2024-05-06T12:12:50.749" v="155" actId="27636"/>
          <ac:spMkLst>
            <pc:docMk/>
            <pc:sldMk cId="4278701213" sldId="295"/>
            <ac:spMk id="23" creationId="{2B499F37-632F-694F-948A-C7A79D753D0C}"/>
          </ac:spMkLst>
        </pc:spChg>
        <pc:picChg chg="mod">
          <ac:chgData name="Mel Burge" userId="e22249d90c60a859" providerId="LiveId" clId="{22FC3CDC-1594-49F0-B8FE-81BB66493EAF}" dt="2024-05-06T12:12:52.967" v="156" actId="1076"/>
          <ac:picMkLst>
            <pc:docMk/>
            <pc:sldMk cId="4278701213" sldId="295"/>
            <ac:picMk id="13" creationId="{4D6F1B91-622D-D14D-A2EE-5B2A56BAC075}"/>
          </ac:picMkLst>
        </pc:picChg>
        <pc:cxnChg chg="del">
          <ac:chgData name="Mel Burge" userId="e22249d90c60a859" providerId="LiveId" clId="{22FC3CDC-1594-49F0-B8FE-81BB66493EAF}" dt="2024-05-06T12:13:01.984" v="158" actId="478"/>
          <ac:cxnSpMkLst>
            <pc:docMk/>
            <pc:sldMk cId="4278701213" sldId="295"/>
            <ac:cxnSpMk id="24" creationId="{B9B1A04B-6BC3-D643-85AB-06635BAA9D6C}"/>
          </ac:cxnSpMkLst>
        </pc:cxnChg>
        <pc:cxnChg chg="del">
          <ac:chgData name="Mel Burge" userId="e22249d90c60a859" providerId="LiveId" clId="{22FC3CDC-1594-49F0-B8FE-81BB66493EAF}" dt="2024-05-06T12:12:58.542" v="157" actId="478"/>
          <ac:cxnSpMkLst>
            <pc:docMk/>
            <pc:sldMk cId="4278701213" sldId="295"/>
            <ac:cxnSpMk id="25" creationId="{13A6FEDB-5D57-B342-8D7B-927F5879847D}"/>
          </ac:cxnSpMkLst>
        </pc:cxnChg>
      </pc:sldChg>
      <pc:sldChg chg="addSp delSp modSp mod">
        <pc:chgData name="Mel Burge" userId="e22249d90c60a859" providerId="LiveId" clId="{22FC3CDC-1594-49F0-B8FE-81BB66493EAF}" dt="2024-05-07T13:15:35.307" v="1617" actId="1076"/>
        <pc:sldMkLst>
          <pc:docMk/>
          <pc:sldMk cId="3928365769" sldId="296"/>
        </pc:sldMkLst>
        <pc:spChg chg="mod">
          <ac:chgData name="Mel Burge" userId="e22249d90c60a859" providerId="LiveId" clId="{22FC3CDC-1594-49F0-B8FE-81BB66493EAF}" dt="2024-05-07T13:10:32.377" v="1553" actId="1076"/>
          <ac:spMkLst>
            <pc:docMk/>
            <pc:sldMk cId="3928365769" sldId="296"/>
            <ac:spMk id="2" creationId="{C7CB6C32-A61A-4511-A893-C906C3EB842B}"/>
          </ac:spMkLst>
        </pc:spChg>
        <pc:spChg chg="add mod">
          <ac:chgData name="Mel Burge" userId="e22249d90c60a859" providerId="LiveId" clId="{22FC3CDC-1594-49F0-B8FE-81BB66493EAF}" dt="2024-05-07T13:15:11.643" v="1609" actId="14100"/>
          <ac:spMkLst>
            <pc:docMk/>
            <pc:sldMk cId="3928365769" sldId="296"/>
            <ac:spMk id="7" creationId="{C283FCBA-8A70-38B1-24C5-70A7BD9C3470}"/>
          </ac:spMkLst>
        </pc:spChg>
        <pc:graphicFrameChg chg="mod">
          <ac:chgData name="Mel Burge" userId="e22249d90c60a859" providerId="LiveId" clId="{22FC3CDC-1594-49F0-B8FE-81BB66493EAF}" dt="2024-05-07T13:13:50.589" v="1588" actId="1076"/>
          <ac:graphicFrameMkLst>
            <pc:docMk/>
            <pc:sldMk cId="3928365769" sldId="296"/>
            <ac:graphicFrameMk id="4" creationId="{4EBBAEB0-64A5-4AAB-BD83-8E1FA8262ABA}"/>
          </ac:graphicFrameMkLst>
        </pc:graphicFrameChg>
        <pc:picChg chg="add mod">
          <ac:chgData name="Mel Burge" userId="e22249d90c60a859" providerId="LiveId" clId="{22FC3CDC-1594-49F0-B8FE-81BB66493EAF}" dt="2024-05-07T13:14:02.741" v="1591" actId="1076"/>
          <ac:picMkLst>
            <pc:docMk/>
            <pc:sldMk cId="3928365769" sldId="296"/>
            <ac:picMk id="3" creationId="{78D9DD3B-E0E0-DF89-607F-2C65EAA8F89B}"/>
          </ac:picMkLst>
        </pc:picChg>
        <pc:picChg chg="add mod">
          <ac:chgData name="Mel Burge" userId="e22249d90c60a859" providerId="LiveId" clId="{22FC3CDC-1594-49F0-B8FE-81BB66493EAF}" dt="2024-05-07T13:14:16.148" v="1595" actId="1076"/>
          <ac:picMkLst>
            <pc:docMk/>
            <pc:sldMk cId="3928365769" sldId="296"/>
            <ac:picMk id="5" creationId="{A17E13AC-6E4D-1DF7-DD29-A7C2B51500C6}"/>
          </ac:picMkLst>
        </pc:picChg>
        <pc:picChg chg="add del mod">
          <ac:chgData name="Mel Burge" userId="e22249d90c60a859" providerId="LiveId" clId="{22FC3CDC-1594-49F0-B8FE-81BB66493EAF}" dt="2024-05-07T13:15:17.863" v="1610" actId="478"/>
          <ac:picMkLst>
            <pc:docMk/>
            <pc:sldMk cId="3928365769" sldId="296"/>
            <ac:picMk id="8" creationId="{6081FA8A-5CA6-1FBA-22F7-46E7F4DE25B8}"/>
          </ac:picMkLst>
        </pc:picChg>
        <pc:picChg chg="add del mod">
          <ac:chgData name="Mel Burge" userId="e22249d90c60a859" providerId="LiveId" clId="{22FC3CDC-1594-49F0-B8FE-81BB66493EAF}" dt="2024-05-07T13:15:24.387" v="1613" actId="478"/>
          <ac:picMkLst>
            <pc:docMk/>
            <pc:sldMk cId="3928365769" sldId="296"/>
            <ac:picMk id="9" creationId="{1B1C8E85-E695-83E4-F4DA-4AD21E62A56A}"/>
          </ac:picMkLst>
        </pc:picChg>
        <pc:picChg chg="add mod">
          <ac:chgData name="Mel Burge" userId="e22249d90c60a859" providerId="LiveId" clId="{22FC3CDC-1594-49F0-B8FE-81BB66493EAF}" dt="2024-05-07T13:15:35.307" v="1617" actId="1076"/>
          <ac:picMkLst>
            <pc:docMk/>
            <pc:sldMk cId="3928365769" sldId="296"/>
            <ac:picMk id="10" creationId="{996618A0-7365-D571-91FD-062E9EF48307}"/>
          </ac:picMkLst>
        </pc:picChg>
        <pc:picChg chg="add mod">
          <ac:chgData name="Mel Burge" userId="e22249d90c60a859" providerId="LiveId" clId="{22FC3CDC-1594-49F0-B8FE-81BB66493EAF}" dt="2024-05-07T13:15:32.964" v="1616" actId="1076"/>
          <ac:picMkLst>
            <pc:docMk/>
            <pc:sldMk cId="3928365769" sldId="296"/>
            <ac:picMk id="11" creationId="{DD0669DA-2100-F64C-0BD9-361609CB0F52}"/>
          </ac:picMkLst>
        </pc:picChg>
      </pc:sldChg>
      <pc:sldChg chg="addSp modSp add mod">
        <pc:chgData name="Mel Burge" userId="e22249d90c60a859" providerId="LiveId" clId="{22FC3CDC-1594-49F0-B8FE-81BB66493EAF}" dt="2024-05-07T13:13:42.333" v="1587" actId="1076"/>
        <pc:sldMkLst>
          <pc:docMk/>
          <pc:sldMk cId="3809293612" sldId="297"/>
        </pc:sldMkLst>
        <pc:spChg chg="mod">
          <ac:chgData name="Mel Burge" userId="e22249d90c60a859" providerId="LiveId" clId="{22FC3CDC-1594-49F0-B8FE-81BB66493EAF}" dt="2024-05-07T13:10:49.665" v="1571" actId="20577"/>
          <ac:spMkLst>
            <pc:docMk/>
            <pc:sldMk cId="3809293612" sldId="297"/>
            <ac:spMk id="2" creationId="{C7CB6C32-A61A-4511-A893-C906C3EB842B}"/>
          </ac:spMkLst>
        </pc:spChg>
        <pc:graphicFrameChg chg="mod">
          <ac:chgData name="Mel Burge" userId="e22249d90c60a859" providerId="LiveId" clId="{22FC3CDC-1594-49F0-B8FE-81BB66493EAF}" dt="2024-05-07T13:13:42.333" v="1587" actId="1076"/>
          <ac:graphicFrameMkLst>
            <pc:docMk/>
            <pc:sldMk cId="3809293612" sldId="297"/>
            <ac:graphicFrameMk id="4" creationId="{4EBBAEB0-64A5-4AAB-BD83-8E1FA8262ABA}"/>
          </ac:graphicFrameMkLst>
        </pc:graphicFrameChg>
        <pc:picChg chg="add mod">
          <ac:chgData name="Mel Burge" userId="e22249d90c60a859" providerId="LiveId" clId="{22FC3CDC-1594-49F0-B8FE-81BB66493EAF}" dt="2024-05-07T13:13:27.007" v="1586" actId="1076"/>
          <ac:picMkLst>
            <pc:docMk/>
            <pc:sldMk cId="3809293612" sldId="297"/>
            <ac:picMk id="3" creationId="{D7EA6AD5-5D8B-8099-9C68-92F6E20133DE}"/>
          </ac:picMkLst>
        </pc:picChg>
        <pc:picChg chg="add mod">
          <ac:chgData name="Mel Burge" userId="e22249d90c60a859" providerId="LiveId" clId="{22FC3CDC-1594-49F0-B8FE-81BB66493EAF}" dt="2024-05-07T13:12:21.997" v="1581" actId="1076"/>
          <ac:picMkLst>
            <pc:docMk/>
            <pc:sldMk cId="3809293612" sldId="297"/>
            <ac:picMk id="5" creationId="{6243DFCF-88A4-94F7-44CA-FE4751C3B467}"/>
          </ac:picMkLst>
        </pc:picChg>
        <pc:picChg chg="add mod">
          <ac:chgData name="Mel Burge" userId="e22249d90c60a859" providerId="LiveId" clId="{22FC3CDC-1594-49F0-B8FE-81BB66493EAF}" dt="2024-05-07T13:12:19.268" v="1580" actId="1076"/>
          <ac:picMkLst>
            <pc:docMk/>
            <pc:sldMk cId="3809293612" sldId="297"/>
            <ac:picMk id="6" creationId="{ABA07391-1768-BFD3-1361-FE75C2636F87}"/>
          </ac:picMkLst>
        </pc:picChg>
      </pc:sldChg>
      <pc:sldChg chg="addSp delSp modSp add mod">
        <pc:chgData name="Mel Burge" userId="e22249d90c60a859" providerId="LiveId" clId="{22FC3CDC-1594-49F0-B8FE-81BB66493EAF}" dt="2024-05-07T13:24:05.977" v="1707" actId="14100"/>
        <pc:sldMkLst>
          <pc:docMk/>
          <pc:sldMk cId="1462984225" sldId="298"/>
        </pc:sldMkLst>
        <pc:spChg chg="mod">
          <ac:chgData name="Mel Burge" userId="e22249d90c60a859" providerId="LiveId" clId="{22FC3CDC-1594-49F0-B8FE-81BB66493EAF}" dt="2024-05-07T13:16:46.376" v="1643" actId="20577"/>
          <ac:spMkLst>
            <pc:docMk/>
            <pc:sldMk cId="1462984225" sldId="298"/>
            <ac:spMk id="2" creationId="{C7CB6C32-A61A-4511-A893-C906C3EB842B}"/>
          </ac:spMkLst>
        </pc:spChg>
        <pc:spChg chg="add del mod">
          <ac:chgData name="Mel Burge" userId="e22249d90c60a859" providerId="LiveId" clId="{22FC3CDC-1594-49F0-B8FE-81BB66493EAF}" dt="2024-05-07T13:18:01.892" v="1648"/>
          <ac:spMkLst>
            <pc:docMk/>
            <pc:sldMk cId="1462984225" sldId="298"/>
            <ac:spMk id="5" creationId="{7286690A-92B7-9BA0-0ADA-BCA0825A9BEE}"/>
          </ac:spMkLst>
        </pc:spChg>
        <pc:spChg chg="add mod">
          <ac:chgData name="Mel Burge" userId="e22249d90c60a859" providerId="LiveId" clId="{22FC3CDC-1594-49F0-B8FE-81BB66493EAF}" dt="2024-05-07T13:24:05.977" v="1707" actId="14100"/>
          <ac:spMkLst>
            <pc:docMk/>
            <pc:sldMk cId="1462984225" sldId="298"/>
            <ac:spMk id="8" creationId="{15532E62-70AB-79FC-77C7-BD0582A0B8B8}"/>
          </ac:spMkLst>
        </pc:spChg>
        <pc:graphicFrameChg chg="del mod">
          <ac:chgData name="Mel Burge" userId="e22249d90c60a859" providerId="LiveId" clId="{22FC3CDC-1594-49F0-B8FE-81BB66493EAF}" dt="2024-05-07T13:17:59.072" v="1647" actId="21"/>
          <ac:graphicFrameMkLst>
            <pc:docMk/>
            <pc:sldMk cId="1462984225" sldId="298"/>
            <ac:graphicFrameMk id="4" creationId="{4EBBAEB0-64A5-4AAB-BD83-8E1FA8262ABA}"/>
          </ac:graphicFrameMkLst>
        </pc:graphicFrameChg>
        <pc:graphicFrameChg chg="add del mod">
          <ac:chgData name="Mel Burge" userId="e22249d90c60a859" providerId="LiveId" clId="{22FC3CDC-1594-49F0-B8FE-81BB66493EAF}" dt="2024-05-07T13:18:10.298" v="1649" actId="478"/>
          <ac:graphicFrameMkLst>
            <pc:docMk/>
            <pc:sldMk cId="1462984225" sldId="298"/>
            <ac:graphicFrameMk id="6" creationId="{70A90194-AC72-6D45-8AAD-0C4B4C3F8184}"/>
          </ac:graphicFrameMkLst>
        </pc:graphicFrameChg>
      </pc:sldChg>
      <pc:sldChg chg="add del">
        <pc:chgData name="Mel Burge" userId="e22249d90c60a859" providerId="LiveId" clId="{22FC3CDC-1594-49F0-B8FE-81BB66493EAF}" dt="2024-05-06T12:15:40.417" v="173" actId="2890"/>
        <pc:sldMkLst>
          <pc:docMk/>
          <pc:sldMk cId="1055728008" sldId="299"/>
        </pc:sldMkLst>
      </pc:sldChg>
      <pc:sldChg chg="modSp add mod">
        <pc:chgData name="Mel Burge" userId="e22249d90c60a859" providerId="LiveId" clId="{22FC3CDC-1594-49F0-B8FE-81BB66493EAF}" dt="2024-05-07T13:04:10.993" v="1352" actId="1076"/>
        <pc:sldMkLst>
          <pc:docMk/>
          <pc:sldMk cId="2331045095" sldId="299"/>
        </pc:sldMkLst>
        <pc:spChg chg="mod">
          <ac:chgData name="Mel Burge" userId="e22249d90c60a859" providerId="LiveId" clId="{22FC3CDC-1594-49F0-B8FE-81BB66493EAF}" dt="2024-05-07T13:02:58.102" v="1319" actId="313"/>
          <ac:spMkLst>
            <pc:docMk/>
            <pc:sldMk cId="2331045095" sldId="299"/>
            <ac:spMk id="15" creationId="{919ADAFC-DC1D-4249-B968-F885B35940C9}"/>
          </ac:spMkLst>
        </pc:spChg>
        <pc:spChg chg="mod">
          <ac:chgData name="Mel Burge" userId="e22249d90c60a859" providerId="LiveId" clId="{22FC3CDC-1594-49F0-B8FE-81BB66493EAF}" dt="2024-05-07T13:02:49.364" v="1317" actId="27636"/>
          <ac:spMkLst>
            <pc:docMk/>
            <pc:sldMk cId="2331045095" sldId="299"/>
            <ac:spMk id="16" creationId="{3017211D-9C44-B641-A078-4EA6FEE3BBF9}"/>
          </ac:spMkLst>
        </pc:spChg>
        <pc:spChg chg="mod">
          <ac:chgData name="Mel Burge" userId="e22249d90c60a859" providerId="LiveId" clId="{22FC3CDC-1594-49F0-B8FE-81BB66493EAF}" dt="2024-05-07T13:03:30.901" v="1330" actId="20577"/>
          <ac:spMkLst>
            <pc:docMk/>
            <pc:sldMk cId="2331045095" sldId="299"/>
            <ac:spMk id="21" creationId="{2627AE97-340B-E245-B9C6-A4E8743E1340}"/>
          </ac:spMkLst>
        </pc:spChg>
        <pc:spChg chg="mod">
          <ac:chgData name="Mel Burge" userId="e22249d90c60a859" providerId="LiveId" clId="{22FC3CDC-1594-49F0-B8FE-81BB66493EAF}" dt="2024-05-07T13:02:53.298" v="1318" actId="20577"/>
          <ac:spMkLst>
            <pc:docMk/>
            <pc:sldMk cId="2331045095" sldId="299"/>
            <ac:spMk id="27" creationId="{78F30852-7324-B342-92E6-181AD0A5705C}"/>
          </ac:spMkLst>
        </pc:spChg>
        <pc:spChg chg="mod">
          <ac:chgData name="Mel Burge" userId="e22249d90c60a859" providerId="LiveId" clId="{22FC3CDC-1594-49F0-B8FE-81BB66493EAF}" dt="2024-05-07T13:04:10.993" v="1352" actId="1076"/>
          <ac:spMkLst>
            <pc:docMk/>
            <pc:sldMk cId="2331045095" sldId="299"/>
            <ac:spMk id="28" creationId="{81ECBBB6-1140-7745-B57A-8FE68E837E23}"/>
          </ac:spMkLst>
        </pc:spChg>
      </pc:sldChg>
      <pc:sldChg chg="modSp add mod">
        <pc:chgData name="Mel Burge" userId="e22249d90c60a859" providerId="LiveId" clId="{22FC3CDC-1594-49F0-B8FE-81BB66493EAF}" dt="2024-05-07T13:04:00.729" v="1351" actId="1076"/>
        <pc:sldMkLst>
          <pc:docMk/>
          <pc:sldMk cId="1093326331" sldId="300"/>
        </pc:sldMkLst>
        <pc:spChg chg="mod">
          <ac:chgData name="Mel Burge" userId="e22249d90c60a859" providerId="LiveId" clId="{22FC3CDC-1594-49F0-B8FE-81BB66493EAF}" dt="2024-05-07T13:03:40.535" v="1331" actId="20577"/>
          <ac:spMkLst>
            <pc:docMk/>
            <pc:sldMk cId="1093326331" sldId="300"/>
            <ac:spMk id="15" creationId="{919ADAFC-DC1D-4249-B968-F885B35940C9}"/>
          </ac:spMkLst>
        </pc:spChg>
        <pc:spChg chg="mod">
          <ac:chgData name="Mel Burge" userId="e22249d90c60a859" providerId="LiveId" clId="{22FC3CDC-1594-49F0-B8FE-81BB66493EAF}" dt="2024-05-07T13:03:51.518" v="1348" actId="27636"/>
          <ac:spMkLst>
            <pc:docMk/>
            <pc:sldMk cId="1093326331" sldId="300"/>
            <ac:spMk id="16" creationId="{3017211D-9C44-B641-A078-4EA6FEE3BBF9}"/>
          </ac:spMkLst>
        </pc:spChg>
        <pc:spChg chg="mod">
          <ac:chgData name="Mel Burge" userId="e22249d90c60a859" providerId="LiveId" clId="{22FC3CDC-1594-49F0-B8FE-81BB66493EAF}" dt="2024-05-07T13:03:15.372" v="1324" actId="20577"/>
          <ac:spMkLst>
            <pc:docMk/>
            <pc:sldMk cId="1093326331" sldId="300"/>
            <ac:spMk id="21" creationId="{2627AE97-340B-E245-B9C6-A4E8743E1340}"/>
          </ac:spMkLst>
        </pc:spChg>
        <pc:spChg chg="mod">
          <ac:chgData name="Mel Burge" userId="e22249d90c60a859" providerId="LiveId" clId="{22FC3CDC-1594-49F0-B8FE-81BB66493EAF}" dt="2024-05-07T13:03:55.981" v="1349" actId="20577"/>
          <ac:spMkLst>
            <pc:docMk/>
            <pc:sldMk cId="1093326331" sldId="300"/>
            <ac:spMk id="27" creationId="{78F30852-7324-B342-92E6-181AD0A5705C}"/>
          </ac:spMkLst>
        </pc:spChg>
        <pc:spChg chg="mod">
          <ac:chgData name="Mel Burge" userId="e22249d90c60a859" providerId="LiveId" clId="{22FC3CDC-1594-49F0-B8FE-81BB66493EAF}" dt="2024-05-07T13:04:00.729" v="1351" actId="1076"/>
          <ac:spMkLst>
            <pc:docMk/>
            <pc:sldMk cId="1093326331" sldId="300"/>
            <ac:spMk id="28" creationId="{81ECBBB6-1140-7745-B57A-8FE68E837E2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5/13/2024</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5/13/2024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B303FA8-A3F3-7640-B13D-36C73B3E5587}" type="slidenum">
              <a:rPr lang="en-US" smtClean="0"/>
              <a:t>4</a:t>
            </a:fld>
            <a:endParaRPr lang="en-US" dirty="0"/>
          </a:p>
        </p:txBody>
      </p:sp>
    </p:spTree>
    <p:extLst>
      <p:ext uri="{BB962C8B-B14F-4D97-AF65-F5344CB8AC3E}">
        <p14:creationId xmlns:p14="http://schemas.microsoft.com/office/powerpoint/2010/main" val="3555778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CSV datasets 99% cleaned </a:t>
            </a:r>
          </a:p>
        </p:txBody>
      </p:sp>
      <p:sp>
        <p:nvSpPr>
          <p:cNvPr id="4" name="Slide Number Placeholder 3"/>
          <p:cNvSpPr>
            <a:spLocks noGrp="1"/>
          </p:cNvSpPr>
          <p:nvPr>
            <p:ph type="sldNum" sz="quarter" idx="5"/>
          </p:nvPr>
        </p:nvSpPr>
        <p:spPr/>
        <p:txBody>
          <a:bodyPr/>
          <a:lstStyle/>
          <a:p>
            <a:fld id="{DB303FA8-A3F3-7640-B13D-36C73B3E5587}" type="slidenum">
              <a:rPr lang="en-US" smtClean="0"/>
              <a:t>6</a:t>
            </a:fld>
            <a:endParaRPr lang="en-US" dirty="0"/>
          </a:p>
        </p:txBody>
      </p:sp>
    </p:spTree>
    <p:extLst>
      <p:ext uri="{BB962C8B-B14F-4D97-AF65-F5344CB8AC3E}">
        <p14:creationId xmlns:p14="http://schemas.microsoft.com/office/powerpoint/2010/main" val="3871818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10</a:t>
            </a:fld>
            <a:endParaRPr lang="en-US" dirty="0"/>
          </a:p>
        </p:txBody>
      </p:sp>
    </p:spTree>
    <p:extLst>
      <p:ext uri="{BB962C8B-B14F-4D97-AF65-F5344CB8AC3E}">
        <p14:creationId xmlns:p14="http://schemas.microsoft.com/office/powerpoint/2010/main" val="387181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5/13/2024</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5/13/2024</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5/13/2024</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5/13/2024</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10497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normAutofit fontScale="85000" lnSpcReduction="10000"/>
          </a:bodyPr>
          <a:lstStyle/>
          <a:p>
            <a:r>
              <a:rPr lang="en-US" altLang="ja-JP" dirty="0"/>
              <a:t>2023 Dataset used to build this predictive model</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676834" y="1058440"/>
            <a:ext cx="11152239" cy="1927810"/>
          </a:xfrm>
        </p:spPr>
        <p:txBody>
          <a:bodyPr/>
          <a:lstStyle/>
          <a:p>
            <a:r>
              <a:rPr lang="en-US" sz="5400" dirty="0"/>
              <a:t>Predicting Credit Card Faud</a:t>
            </a:r>
          </a:p>
        </p:txBody>
      </p: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a:xfrm>
            <a:off x="834234" y="208681"/>
            <a:ext cx="10523531" cy="583800"/>
          </a:xfrm>
        </p:spPr>
        <p:txBody>
          <a:bodyPr/>
          <a:lstStyle/>
          <a:p>
            <a:r>
              <a:rPr lang="en-US" dirty="0"/>
              <a:t>Confusion Matrix Model </a:t>
            </a:r>
          </a:p>
        </p:txBody>
      </p:sp>
      <p:pic>
        <p:nvPicPr>
          <p:cNvPr id="5" name="Picture 4">
            <a:extLst>
              <a:ext uri="{FF2B5EF4-FFF2-40B4-BE49-F238E27FC236}">
                <a16:creationId xmlns:a16="http://schemas.microsoft.com/office/drawing/2014/main" id="{A17E13AC-6E4D-1DF7-DD29-A7C2B51500C6}"/>
              </a:ext>
            </a:extLst>
          </p:cNvPr>
          <p:cNvPicPr>
            <a:picLocks noChangeAspect="1"/>
          </p:cNvPicPr>
          <p:nvPr/>
        </p:nvPicPr>
        <p:blipFill>
          <a:blip r:embed="rId3"/>
          <a:stretch>
            <a:fillRect/>
          </a:stretch>
        </p:blipFill>
        <p:spPr>
          <a:xfrm>
            <a:off x="8572094" y="2516930"/>
            <a:ext cx="3435577" cy="3739523"/>
          </a:xfrm>
          <a:prstGeom prst="rect">
            <a:avLst/>
          </a:prstGeom>
        </p:spPr>
      </p:pic>
      <p:sp>
        <p:nvSpPr>
          <p:cNvPr id="7" name="TextBox 6">
            <a:extLst>
              <a:ext uri="{FF2B5EF4-FFF2-40B4-BE49-F238E27FC236}">
                <a16:creationId xmlns:a16="http://schemas.microsoft.com/office/drawing/2014/main" id="{C283FCBA-8A70-38B1-24C5-70A7BD9C3470}"/>
              </a:ext>
            </a:extLst>
          </p:cNvPr>
          <p:cNvSpPr txBox="1"/>
          <p:nvPr/>
        </p:nvSpPr>
        <p:spPr>
          <a:xfrm>
            <a:off x="7181849" y="1118655"/>
            <a:ext cx="3483409" cy="369332"/>
          </a:xfrm>
          <a:prstGeom prst="rect">
            <a:avLst/>
          </a:prstGeom>
          <a:noFill/>
        </p:spPr>
        <p:txBody>
          <a:bodyPr wrap="square">
            <a:spAutoFit/>
          </a:bodyPr>
          <a:lstStyle/>
          <a:p>
            <a:r>
              <a:rPr lang="en-AU" dirty="0">
                <a:solidFill>
                  <a:schemeClr val="accent1"/>
                </a:solidFill>
              </a:rPr>
              <a:t>Model 1 – Confusion Matrix</a:t>
            </a:r>
          </a:p>
        </p:txBody>
      </p:sp>
      <p:pic>
        <p:nvPicPr>
          <p:cNvPr id="8" name="chart">
            <a:extLst>
              <a:ext uri="{FF2B5EF4-FFF2-40B4-BE49-F238E27FC236}">
                <a16:creationId xmlns:a16="http://schemas.microsoft.com/office/drawing/2014/main" id="{E7F622BA-A318-0C5B-504E-2C27A0E4D522}"/>
              </a:ext>
            </a:extLst>
          </p:cNvPr>
          <p:cNvPicPr>
            <a:picLocks noChangeAspect="1"/>
          </p:cNvPicPr>
          <p:nvPr/>
        </p:nvPicPr>
        <p:blipFill>
          <a:blip r:embed="rId4"/>
          <a:stretch>
            <a:fillRect/>
          </a:stretch>
        </p:blipFill>
        <p:spPr>
          <a:xfrm>
            <a:off x="6095999" y="1549330"/>
            <a:ext cx="5162551" cy="4866930"/>
          </a:xfrm>
          <a:prstGeom prst="rect">
            <a:avLst/>
          </a:prstGeom>
        </p:spPr>
      </p:pic>
      <p:sp>
        <p:nvSpPr>
          <p:cNvPr id="13" name="Content Placeholder 2">
            <a:extLst>
              <a:ext uri="{FF2B5EF4-FFF2-40B4-BE49-F238E27FC236}">
                <a16:creationId xmlns:a16="http://schemas.microsoft.com/office/drawing/2014/main" id="{CA728CEE-3647-BC16-131E-AC1902D7CFB7}"/>
              </a:ext>
            </a:extLst>
          </p:cNvPr>
          <p:cNvSpPr>
            <a:spLocks noGrp="1"/>
          </p:cNvSpPr>
          <p:nvPr>
            <p:ph sz="quarter" idx="10"/>
          </p:nvPr>
        </p:nvSpPr>
        <p:spPr>
          <a:xfrm>
            <a:off x="830263" y="1266824"/>
            <a:ext cx="4989512" cy="5153025"/>
          </a:xfrm>
        </p:spPr>
        <p:txBody>
          <a:bodyPr>
            <a:normAutofit lnSpcReduction="10000"/>
          </a:bodyPr>
          <a:lstStyle/>
          <a:p>
            <a:r>
              <a:rPr lang="en-US" dirty="0"/>
              <a:t>As a result of the Confusion Matrix, we can draw the following conclusions:</a:t>
            </a:r>
          </a:p>
          <a:p>
            <a:r>
              <a:rPr lang="en-US" dirty="0"/>
              <a:t>A total of 56,734 predictions were made for the Non-Fraud class (class = 0), of which </a:t>
            </a:r>
            <a:r>
              <a:rPr lang="en-US" b="1" dirty="0"/>
              <a:t>56,669 (TN) </a:t>
            </a:r>
            <a:r>
              <a:rPr lang="en-US" dirty="0"/>
              <a:t>were correct and 65 (FP) were incorrect.</a:t>
            </a:r>
          </a:p>
          <a:p>
            <a:r>
              <a:rPr lang="en-US" dirty="0"/>
              <a:t>A total of 56,992 predictions were made for the Fraud class (class = 1), of which 122 (FN) were wrong and </a:t>
            </a:r>
            <a:r>
              <a:rPr lang="en-US" b="1" dirty="0"/>
              <a:t>56,870 (TP) </a:t>
            </a:r>
            <a:r>
              <a:rPr lang="en-US" dirty="0"/>
              <a:t>were correct.</a:t>
            </a:r>
          </a:p>
          <a:p>
            <a:r>
              <a:rPr lang="en-US" dirty="0"/>
              <a:t>In conclusion, the model </a:t>
            </a:r>
            <a:r>
              <a:rPr lang="en-US" b="1" dirty="0"/>
              <a:t>was very successful </a:t>
            </a:r>
            <a:r>
              <a:rPr lang="en-US" dirty="0"/>
              <a:t>in predicting both the fraud and non-fraud classes due to the high TN and TP.</a:t>
            </a:r>
            <a:endParaRPr lang="en-AU" dirty="0"/>
          </a:p>
        </p:txBody>
      </p:sp>
      <p:sp>
        <p:nvSpPr>
          <p:cNvPr id="16" name="Rectangle 3">
            <a:extLst>
              <a:ext uri="{FF2B5EF4-FFF2-40B4-BE49-F238E27FC236}">
                <a16:creationId xmlns:a16="http://schemas.microsoft.com/office/drawing/2014/main" id="{B1E19DAE-BDA5-F81F-661E-2875877D0BA8}"/>
              </a:ext>
            </a:extLst>
          </p:cNvPr>
          <p:cNvSpPr>
            <a:spLocks noChangeArrowheads="1"/>
          </p:cNvSpPr>
          <p:nvPr/>
        </p:nvSpPr>
        <p:spPr bwMode="auto">
          <a:xfrm>
            <a:off x="0" y="167044"/>
            <a:ext cx="35266"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8365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845E-517B-3372-2D08-D8AA9C626352}"/>
              </a:ext>
            </a:extLst>
          </p:cNvPr>
          <p:cNvSpPr>
            <a:spLocks noGrp="1"/>
          </p:cNvSpPr>
          <p:nvPr>
            <p:ph type="title"/>
          </p:nvPr>
        </p:nvSpPr>
        <p:spPr/>
        <p:txBody>
          <a:bodyPr/>
          <a:lstStyle/>
          <a:p>
            <a:r>
              <a:rPr lang="en-US" dirty="0"/>
              <a:t>Logistic Regression Scatter Plot of Credit Card Transactions</a:t>
            </a:r>
            <a:endParaRPr lang="en-AU" dirty="0"/>
          </a:p>
        </p:txBody>
      </p:sp>
      <p:sp>
        <p:nvSpPr>
          <p:cNvPr id="3" name="Content Placeholder 2">
            <a:extLst>
              <a:ext uri="{FF2B5EF4-FFF2-40B4-BE49-F238E27FC236}">
                <a16:creationId xmlns:a16="http://schemas.microsoft.com/office/drawing/2014/main" id="{BF6F3A1C-301D-C15C-BCA5-4F1E1B208063}"/>
              </a:ext>
            </a:extLst>
          </p:cNvPr>
          <p:cNvSpPr>
            <a:spLocks noGrp="1"/>
          </p:cNvSpPr>
          <p:nvPr>
            <p:ph sz="quarter" idx="10"/>
          </p:nvPr>
        </p:nvSpPr>
        <p:spPr>
          <a:xfrm>
            <a:off x="830263" y="1266825"/>
            <a:ext cx="5484812" cy="4981575"/>
          </a:xfrm>
        </p:spPr>
        <p:txBody>
          <a:bodyPr>
            <a:normAutofit fontScale="85000" lnSpcReduction="20000"/>
          </a:bodyPr>
          <a:lstStyle/>
          <a:p>
            <a:r>
              <a:rPr lang="en-US" dirty="0"/>
              <a:t>Clusters represent distinct patterns or behaviors, such as regular transactions, large purchases, or frequent small transactions.</a:t>
            </a:r>
          </a:p>
          <a:p>
            <a:r>
              <a:rPr lang="en-US" dirty="0"/>
              <a:t>Anomalies or Outliers: Clusters highlight outliers or anomalies within the dataset, which may indicate unusual or fraudulent behavior.</a:t>
            </a:r>
          </a:p>
          <a:p>
            <a:r>
              <a:rPr lang="en-US" dirty="0"/>
              <a:t>Homogeneous Subpopulations: Clusters indicate the presence of subpopulations with similar characteristics, such as different demographics or customer segments.</a:t>
            </a:r>
          </a:p>
          <a:p>
            <a:r>
              <a:rPr lang="en-US" dirty="0"/>
              <a:t>Fraud Detection: Clusters help identify patterns of fraudulent activity, distinguishing them from legitimate transactions.</a:t>
            </a:r>
          </a:p>
          <a:p>
            <a:r>
              <a:rPr lang="en-US" dirty="0"/>
              <a:t>Capture of Temporal Trends: Clusters may capture temporal trends or seasonality in the data, such as transaction frequency at specific times.</a:t>
            </a:r>
            <a:endParaRPr lang="en-AU" dirty="0"/>
          </a:p>
        </p:txBody>
      </p:sp>
      <p:pic>
        <p:nvPicPr>
          <p:cNvPr id="4" name="chart">
            <a:extLst>
              <a:ext uri="{FF2B5EF4-FFF2-40B4-BE49-F238E27FC236}">
                <a16:creationId xmlns:a16="http://schemas.microsoft.com/office/drawing/2014/main" id="{6580F4B0-9B7A-FBED-B5B7-5A36D63F7C9F}"/>
              </a:ext>
            </a:extLst>
          </p:cNvPr>
          <p:cNvPicPr>
            <a:picLocks noChangeAspect="1"/>
          </p:cNvPicPr>
          <p:nvPr/>
        </p:nvPicPr>
        <p:blipFill>
          <a:blip r:embed="rId2"/>
          <a:stretch>
            <a:fillRect/>
          </a:stretch>
        </p:blipFill>
        <p:spPr>
          <a:xfrm>
            <a:off x="6678613" y="1401053"/>
            <a:ext cx="4825999" cy="4847347"/>
          </a:xfrm>
          <a:prstGeom prst="rect">
            <a:avLst/>
          </a:prstGeom>
        </p:spPr>
      </p:pic>
      <p:pic>
        <p:nvPicPr>
          <p:cNvPr id="5" name="Picture 4">
            <a:extLst>
              <a:ext uri="{FF2B5EF4-FFF2-40B4-BE49-F238E27FC236}">
                <a16:creationId xmlns:a16="http://schemas.microsoft.com/office/drawing/2014/main" id="{1F747637-1920-C786-4AEA-CEE140539220}"/>
              </a:ext>
            </a:extLst>
          </p:cNvPr>
          <p:cNvPicPr>
            <a:picLocks noChangeAspect="1"/>
          </p:cNvPicPr>
          <p:nvPr/>
        </p:nvPicPr>
        <p:blipFill>
          <a:blip r:embed="rId3"/>
          <a:stretch>
            <a:fillRect/>
          </a:stretch>
        </p:blipFill>
        <p:spPr>
          <a:xfrm>
            <a:off x="7826277" y="1016867"/>
            <a:ext cx="2755631" cy="499915"/>
          </a:xfrm>
          <a:prstGeom prst="rect">
            <a:avLst/>
          </a:prstGeom>
        </p:spPr>
      </p:pic>
    </p:spTree>
    <p:extLst>
      <p:ext uri="{BB962C8B-B14F-4D97-AF65-F5344CB8AC3E}">
        <p14:creationId xmlns:p14="http://schemas.microsoft.com/office/powerpoint/2010/main" val="79711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lstStyle/>
          <a:p>
            <a:r>
              <a:rPr lang="en-US" sz="2400" dirty="0"/>
              <a:t>Thanh</a:t>
            </a:r>
          </a:p>
          <a:p>
            <a:r>
              <a:rPr lang="en-US" sz="2400" dirty="0"/>
              <a:t>Masha </a:t>
            </a:r>
          </a:p>
          <a:p>
            <a:r>
              <a:rPr lang="en-US" sz="2400" dirty="0"/>
              <a:t>Richard</a:t>
            </a:r>
          </a:p>
          <a:p>
            <a:r>
              <a:rPr lang="en-US" sz="2400" dirty="0"/>
              <a:t>Mel</a:t>
            </a:r>
          </a:p>
          <a:p>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9013" y="168721"/>
            <a:ext cx="9940149" cy="583800"/>
          </a:xfrm>
        </p:spPr>
        <p:txBody>
          <a:bodyPr>
            <a:noAutofit/>
          </a:bodyPr>
          <a:lstStyle/>
          <a:p>
            <a:r>
              <a:rPr lang="en-US" sz="4000" dirty="0"/>
              <a:t>Introduction to the team</a:t>
            </a:r>
          </a:p>
        </p:txBody>
      </p:sp>
      <p:pic>
        <p:nvPicPr>
          <p:cNvPr id="1030" name="Picture 6" descr="Fraud Detection Process: The Important ...">
            <a:extLst>
              <a:ext uri="{FF2B5EF4-FFF2-40B4-BE49-F238E27FC236}">
                <a16:creationId xmlns:a16="http://schemas.microsoft.com/office/drawing/2014/main" id="{78CF8BA2-4263-7396-AE2C-F962459A7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284" y="2022438"/>
            <a:ext cx="7778260" cy="4355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4862614" cy="4495765"/>
          </a:xfrm>
        </p:spPr>
        <p:txBody>
          <a:bodyPr>
            <a:normAutofit/>
          </a:bodyPr>
          <a:lstStyle/>
          <a:p>
            <a:r>
              <a:rPr lang="en-US" dirty="0"/>
              <a:t>Import and Clean Data with SQL  </a:t>
            </a:r>
          </a:p>
          <a:p>
            <a:r>
              <a:rPr lang="en-US" dirty="0"/>
              <a:t>Create </a:t>
            </a:r>
            <a:r>
              <a:rPr lang="en-US" dirty="0" err="1"/>
              <a:t>Jupyter</a:t>
            </a:r>
            <a:r>
              <a:rPr lang="en-US" dirty="0"/>
              <a:t> Notebook and import SQL file</a:t>
            </a:r>
          </a:p>
          <a:p>
            <a:r>
              <a:rPr lang="en-US" dirty="0"/>
              <a:t>Test and Train the Model to detect Fraud</a:t>
            </a:r>
          </a:p>
          <a:p>
            <a:r>
              <a:rPr lang="en-US" dirty="0"/>
              <a:t>Random Forest used as most reliable </a:t>
            </a:r>
          </a:p>
          <a:p>
            <a:r>
              <a:rPr lang="en-US" dirty="0"/>
              <a:t>Accuracy</a:t>
            </a:r>
          </a:p>
          <a:p>
            <a:r>
              <a:rPr lang="en-US" dirty="0"/>
              <a:t>Outcome</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Machine Learning and Libraries Used</a:t>
            </a:r>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5593976" y="-4352"/>
            <a:ext cx="6598024" cy="6862352"/>
          </a:xfrm>
        </p:spPr>
      </p:pic>
      <p:pic>
        <p:nvPicPr>
          <p:cNvPr id="3078" name="Picture 6" descr="AI-Based Fraud Detection in Banking ...">
            <a:extLst>
              <a:ext uri="{FF2B5EF4-FFF2-40B4-BE49-F238E27FC236}">
                <a16:creationId xmlns:a16="http://schemas.microsoft.com/office/drawing/2014/main" id="{8D9FE499-A1C4-6C9E-8EDF-73A4A15EF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314" y="4699317"/>
            <a:ext cx="3937222" cy="1859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4" cstate="screen">
            <a:alphaModFix amt="10000"/>
            <a:extLst>
              <a:ext uri="{28A0092B-C50C-407E-A947-70E740481C1C}">
                <a14:useLocalDpi xmlns:a14="http://schemas.microsoft.com/office/drawing/2010/main"/>
              </a:ext>
            </a:extLst>
          </a:blip>
          <a:srcRect r="-5"/>
          <a:stretch/>
        </p:blipFill>
        <p:spPr>
          <a:xfrm>
            <a:off x="66243" y="788494"/>
            <a:ext cx="12059514" cy="6069506"/>
          </a:xfrm>
          <a:prstGeom prst="rect">
            <a:avLst/>
          </a:prstGeom>
          <a:solidFill>
            <a:schemeClr val="tx1"/>
          </a:solidFill>
        </p:spPr>
      </p:pic>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913531" y="91991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247427" y="2222093"/>
            <a:ext cx="11944574" cy="3111908"/>
          </a:xfrm>
        </p:spPr>
        <p:txBody>
          <a:bodyPr>
            <a:noAutofit/>
          </a:bodyPr>
          <a:lstStyle/>
          <a:p>
            <a:pPr marL="0" indent="0">
              <a:buNone/>
            </a:pPr>
            <a:r>
              <a:rPr lang="en-US" sz="1100" dirty="0"/>
              <a:t>This dataset encapsulates credit card transactions sourced from European cardholders throughout 2023. Constituting a formidable dataset of over 550,000 records, the data undergoes rigorous </a:t>
            </a:r>
            <a:r>
              <a:rPr lang="en-US" sz="1100" dirty="0" err="1"/>
              <a:t>anonymisation</a:t>
            </a:r>
            <a:r>
              <a:rPr lang="en-US" sz="1100" dirty="0"/>
              <a:t> protocols to safeguard the identities and locations of the cardholders. Our primary directive revolves around harnessing this dataset's potential to refine and enhance our data model, enabling the discernment of fraudulent activities within the financial landscape with greater precision and efficiency.</a:t>
            </a:r>
          </a:p>
          <a:p>
            <a:pPr marL="0" indent="0">
              <a:buNone/>
            </a:pPr>
            <a:r>
              <a:rPr lang="en-US" sz="1100" dirty="0"/>
              <a:t>Dataset source: https://www.kaggle.com/datasets/nelgiriyewithana/credit-card-fraud-detection-dataset-2023?resource=download</a:t>
            </a:r>
          </a:p>
          <a:p>
            <a:pPr marL="0" indent="0">
              <a:buNone/>
            </a:pPr>
            <a:r>
              <a:rPr lang="en-US" sz="1100" dirty="0"/>
              <a:t>Features of the dataset (columns):</a:t>
            </a:r>
          </a:p>
          <a:p>
            <a:pPr marL="0" indent="0">
              <a:buNone/>
            </a:pPr>
            <a:r>
              <a:rPr lang="en-US" sz="1100" dirty="0"/>
              <a:t>id:     Unique identifier for each transaction</a:t>
            </a:r>
          </a:p>
          <a:p>
            <a:pPr marL="0" indent="0">
              <a:buNone/>
            </a:pPr>
            <a:r>
              <a:rPr lang="en-US" sz="1100" dirty="0"/>
              <a:t>V1-V28: Anonymized features representing various transaction attributes (e.g., time, location, etc.)</a:t>
            </a:r>
          </a:p>
          <a:p>
            <a:pPr marL="0" indent="0">
              <a:buNone/>
            </a:pPr>
            <a:r>
              <a:rPr lang="en-US" sz="1100" dirty="0"/>
              <a:t>Amount: The transaction amount</a:t>
            </a:r>
          </a:p>
          <a:p>
            <a:pPr marL="0" indent="0">
              <a:buNone/>
            </a:pPr>
            <a:r>
              <a:rPr lang="en-US" sz="1100" dirty="0"/>
              <a:t>Class:  Binary label indicating whether the transaction is fraudulent (1) or not (0)</a:t>
            </a:r>
          </a:p>
          <a:p>
            <a:pPr marL="0" indent="0">
              <a:buNone/>
            </a:pPr>
            <a:r>
              <a:rPr lang="en-US" altLang="ja-JP" sz="1200" dirty="0"/>
              <a:t>This data was uploaded to </a:t>
            </a:r>
            <a:r>
              <a:rPr lang="en-US" altLang="ja-JP" sz="1200" dirty="0" err="1"/>
              <a:t>SQLPosgres</a:t>
            </a:r>
            <a:r>
              <a:rPr lang="en-US" altLang="ja-JP" sz="1200" dirty="0"/>
              <a:t> and imported into a Python Notebook to create the machine learning models.</a:t>
            </a:r>
            <a:endParaRPr lang="ja-JP" altLang="en-US" sz="12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952259" y="1062515"/>
            <a:ext cx="6044503" cy="583800"/>
          </a:xfrm>
        </p:spPr>
        <p:txBody>
          <a:bodyPr/>
          <a:lstStyle/>
          <a:p>
            <a:r>
              <a:rPr lang="en-US" dirty="0"/>
              <a:t>Overview of the Dataset</a:t>
            </a:r>
          </a:p>
        </p:txBody>
      </p:sp>
      <p:pic>
        <p:nvPicPr>
          <p:cNvPr id="6" name="Picture 5">
            <a:extLst>
              <a:ext uri="{FF2B5EF4-FFF2-40B4-BE49-F238E27FC236}">
                <a16:creationId xmlns:a16="http://schemas.microsoft.com/office/drawing/2014/main" id="{B978D6C0-E26A-B8BB-A3CF-4F76AF0C6925}"/>
              </a:ext>
            </a:extLst>
          </p:cNvPr>
          <p:cNvPicPr>
            <a:picLocks noChangeAspect="1"/>
          </p:cNvPicPr>
          <p:nvPr/>
        </p:nvPicPr>
        <p:blipFill>
          <a:blip r:embed="rId5"/>
          <a:stretch>
            <a:fillRect/>
          </a:stretch>
        </p:blipFill>
        <p:spPr>
          <a:xfrm>
            <a:off x="161152" y="94856"/>
            <a:ext cx="3332202" cy="2266388"/>
          </a:xfrm>
          <a:prstGeom prst="rect">
            <a:avLst/>
          </a:prstGeom>
        </p:spPr>
      </p:pic>
      <p:pic>
        <p:nvPicPr>
          <p:cNvPr id="7" name="Picture 6">
            <a:extLst>
              <a:ext uri="{FF2B5EF4-FFF2-40B4-BE49-F238E27FC236}">
                <a16:creationId xmlns:a16="http://schemas.microsoft.com/office/drawing/2014/main" id="{512FCAE7-9CF6-7FB2-311F-2595ED9C6FE6}"/>
              </a:ext>
            </a:extLst>
          </p:cNvPr>
          <p:cNvPicPr>
            <a:picLocks noChangeAspect="1"/>
          </p:cNvPicPr>
          <p:nvPr/>
        </p:nvPicPr>
        <p:blipFill>
          <a:blip r:embed="rId6"/>
          <a:stretch>
            <a:fillRect/>
          </a:stretch>
        </p:blipFill>
        <p:spPr>
          <a:xfrm>
            <a:off x="1708918" y="431852"/>
            <a:ext cx="2695575" cy="1695450"/>
          </a:xfrm>
          <a:prstGeom prst="rect">
            <a:avLst/>
          </a:prstGeom>
        </p:spPr>
      </p:pic>
    </p:spTree>
    <p:extLst>
      <p:ext uri="{BB962C8B-B14F-4D97-AF65-F5344CB8AC3E}">
        <p14:creationId xmlns:p14="http://schemas.microsoft.com/office/powerpoint/2010/main" val="940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Supervised vs Unsupervised Machine learning </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0" y="1207790"/>
            <a:ext cx="10610849" cy="5297785"/>
          </a:xfrm>
        </p:spPr>
        <p:txBody>
          <a:bodyPr>
            <a:normAutofit fontScale="85000" lnSpcReduction="20000"/>
          </a:bodyPr>
          <a:lstStyle/>
          <a:p>
            <a:pPr marL="0" indent="0">
              <a:buNone/>
            </a:pPr>
            <a:r>
              <a:rPr lang="en-US" b="1" u="sng" dirty="0"/>
              <a:t>Why We Chose Supervised Machine Learning for Our Dataset:</a:t>
            </a:r>
          </a:p>
          <a:p>
            <a:r>
              <a:rPr lang="en-US" dirty="0"/>
              <a:t>Labeled Data: In credit fraud detection, our dataset includes labeled examples of fraudulent and non-fraudulent transactions (0 = Non-fraudulent and 1 = Fraudulent). This labeled data is crucial for training supervised learning models.</a:t>
            </a:r>
          </a:p>
          <a:p>
            <a:r>
              <a:rPr lang="en-US" dirty="0"/>
              <a:t>Classification Task: Credit fraud detection is essentially a binary classification problem: classify transactions as either fraudulent or non-fraudulent. Supervised learning classification models are well-suited for this task as they learn to predict the class labels based on input features.</a:t>
            </a:r>
          </a:p>
          <a:p>
            <a:pPr marL="0" indent="0">
              <a:buNone/>
            </a:pPr>
            <a:r>
              <a:rPr lang="en-US" b="1" u="sng" dirty="0"/>
              <a:t>Why Unsupervised Is Not Suited:</a:t>
            </a:r>
          </a:p>
          <a:p>
            <a:r>
              <a:rPr lang="en-US" dirty="0"/>
              <a:t>Relies on Unlabeled Data.</a:t>
            </a:r>
          </a:p>
          <a:p>
            <a:r>
              <a:rPr lang="en-US" dirty="0"/>
              <a:t>Detection Challenges: Unsupervised learning identifies patterns but may struggle to discern normal from fraudulent transactions. Supervised learning, leveraging labeled data, captures nuanced differences for accurate predictions.</a:t>
            </a:r>
          </a:p>
          <a:p>
            <a:r>
              <a:rPr lang="en-US" dirty="0"/>
              <a:t>Evaluation Complexity: Unsupervised methods face challenges in evaluating performance without labeled data. Supervised models offer objective assessment through metrics like precision, recall, and F1-score</a:t>
            </a:r>
          </a:p>
        </p:txBody>
      </p:sp>
      <p:pic>
        <p:nvPicPr>
          <p:cNvPr id="2050" name="Picture 2" descr="AI Help in Financial Fraud Detection ...">
            <a:extLst>
              <a:ext uri="{FF2B5EF4-FFF2-40B4-BE49-F238E27FC236}">
                <a16:creationId xmlns:a16="http://schemas.microsoft.com/office/drawing/2014/main" id="{DF1814E3-20D9-909B-795C-D741CFEFA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9272" y="168721"/>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595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Data processes   </a:t>
            </a:r>
          </a:p>
        </p:txBody>
      </p:sp>
      <p:pic>
        <p:nvPicPr>
          <p:cNvPr id="7" name="Picture 6">
            <a:extLst>
              <a:ext uri="{FF2B5EF4-FFF2-40B4-BE49-F238E27FC236}">
                <a16:creationId xmlns:a16="http://schemas.microsoft.com/office/drawing/2014/main" id="{F2D24CBB-F80A-F29B-B237-6DACFB247B91}"/>
              </a:ext>
            </a:extLst>
          </p:cNvPr>
          <p:cNvPicPr>
            <a:picLocks noChangeAspect="1"/>
          </p:cNvPicPr>
          <p:nvPr/>
        </p:nvPicPr>
        <p:blipFill>
          <a:blip r:embed="rId3"/>
          <a:stretch>
            <a:fillRect/>
          </a:stretch>
        </p:blipFill>
        <p:spPr>
          <a:xfrm>
            <a:off x="8341639" y="4748202"/>
            <a:ext cx="3774161" cy="1841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22C4F03C-6EA4-9BF8-5D74-6C196F826E33}"/>
              </a:ext>
            </a:extLst>
          </p:cNvPr>
          <p:cNvPicPr>
            <a:picLocks noChangeAspect="1"/>
          </p:cNvPicPr>
          <p:nvPr/>
        </p:nvPicPr>
        <p:blipFill>
          <a:blip r:embed="rId4"/>
          <a:stretch>
            <a:fillRect/>
          </a:stretch>
        </p:blipFill>
        <p:spPr>
          <a:xfrm>
            <a:off x="8389711" y="1190785"/>
            <a:ext cx="3678015" cy="2971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accent4"/>
          </a:lnRef>
          <a:fillRef idx="1">
            <a:schemeClr val="lt1"/>
          </a:fillRef>
          <a:effectRef idx="0">
            <a:schemeClr val="accent4"/>
          </a:effectRef>
          <a:fontRef idx="minor">
            <a:schemeClr val="dk1"/>
          </a:fontRef>
        </p:style>
      </p:pic>
      <p:sp>
        <p:nvSpPr>
          <p:cNvPr id="11" name="Content Placeholder 17">
            <a:extLst>
              <a:ext uri="{FF2B5EF4-FFF2-40B4-BE49-F238E27FC236}">
                <a16:creationId xmlns:a16="http://schemas.microsoft.com/office/drawing/2014/main" id="{0CA8D541-BBCA-D883-0C74-7F0F215E665F}"/>
              </a:ext>
            </a:extLst>
          </p:cNvPr>
          <p:cNvSpPr txBox="1">
            <a:spLocks/>
          </p:cNvSpPr>
          <p:nvPr/>
        </p:nvSpPr>
        <p:spPr>
          <a:xfrm>
            <a:off x="171226" y="1031467"/>
            <a:ext cx="8515574" cy="5557789"/>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u="sng" dirty="0"/>
          </a:p>
          <a:p>
            <a:pPr marL="0" indent="0">
              <a:buNone/>
            </a:pPr>
            <a:r>
              <a:rPr lang="en-US" sz="1200" u="sng" dirty="0"/>
              <a:t>Cleaning the dataset:</a:t>
            </a:r>
          </a:p>
          <a:p>
            <a:r>
              <a:rPr lang="en-US" sz="1200" dirty="0"/>
              <a:t>Checked for any null values </a:t>
            </a:r>
          </a:p>
          <a:p>
            <a:r>
              <a:rPr lang="en-US" sz="1200" dirty="0"/>
              <a:t>Checked the data types (pandas function (.</a:t>
            </a:r>
            <a:r>
              <a:rPr lang="en-US" sz="1200" dirty="0" err="1"/>
              <a:t>dtypes</a:t>
            </a:r>
            <a:r>
              <a:rPr lang="en-US" sz="1200" dirty="0"/>
              <a:t>)) of each columns (e.g., object, float, integer)</a:t>
            </a:r>
          </a:p>
          <a:p>
            <a:endParaRPr lang="en-US" sz="1200" dirty="0"/>
          </a:p>
          <a:p>
            <a:pPr marL="0" indent="0">
              <a:buNone/>
            </a:pPr>
            <a:r>
              <a:rPr lang="en-US" sz="1200" u="sng" dirty="0"/>
              <a:t>Utilized a SQL database: </a:t>
            </a:r>
          </a:p>
          <a:p>
            <a:r>
              <a:rPr lang="en-US" sz="1200" dirty="0"/>
              <a:t>Created a database on Postgres and table to hold our csv data</a:t>
            </a:r>
          </a:p>
          <a:p>
            <a:r>
              <a:rPr lang="en-US" sz="1200" dirty="0"/>
              <a:t>Used psycopg2 to query the stored database and table on Postgres</a:t>
            </a:r>
          </a:p>
          <a:p>
            <a:r>
              <a:rPr lang="en-US" sz="1200" dirty="0"/>
              <a:t>Read in CSV</a:t>
            </a:r>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1073039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Model 1 Logistic Regression</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4585854" cy="3093953"/>
          </a:xfrm>
        </p:spPr>
        <p:txBody>
          <a:bodyPr>
            <a:normAutofit lnSpcReduction="10000"/>
          </a:bodyPr>
          <a:lstStyle/>
          <a:p>
            <a:pPr marL="0" indent="0">
              <a:buNone/>
            </a:pPr>
            <a:r>
              <a:rPr lang="en-AU" altLang="ja-JP" dirty="0"/>
              <a:t>Our first model test is the Logistic Regression Machine Learning Model that captured a phenomenal 99.83% Accuracy. The data set comprised of almost 50% Fraudulent and 50% Nonfraudulent credit card transactions. With such a high score we decided to try a new model to see if this we could predict 100% accuracy.</a:t>
            </a:r>
            <a:endParaRPr lang="ja-JP" altLang="en-US"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p:txBody>
          <a:bodyPr>
            <a:normAutofit/>
          </a:bodyPr>
          <a:lstStyle/>
          <a:p>
            <a:r>
              <a:rPr lang="en-US" dirty="0"/>
              <a:t>Model 1 – Logistic Regression</a:t>
            </a:r>
          </a:p>
        </p:txBody>
      </p:sp>
      <p:sp>
        <p:nvSpPr>
          <p:cNvPr id="27" name="Content Placeholder 26">
            <a:extLst>
              <a:ext uri="{FF2B5EF4-FFF2-40B4-BE49-F238E27FC236}">
                <a16:creationId xmlns:a16="http://schemas.microsoft.com/office/drawing/2014/main" id="{78F30852-7324-B342-92E6-181AD0A5705C}"/>
              </a:ext>
            </a:extLst>
          </p:cNvPr>
          <p:cNvSpPr>
            <a:spLocks noGrp="1"/>
          </p:cNvSpPr>
          <p:nvPr>
            <p:ph sz="half" idx="4294967295"/>
          </p:nvPr>
        </p:nvSpPr>
        <p:spPr>
          <a:xfrm>
            <a:off x="6583680" y="2474615"/>
            <a:ext cx="5423091" cy="3093953"/>
          </a:xfrm>
        </p:spPr>
        <p:txBody>
          <a:bodyPr>
            <a:noAutofit/>
          </a:bodyPr>
          <a:lstStyle/>
          <a:p>
            <a:pPr marL="0" indent="0">
              <a:buNone/>
            </a:pPr>
            <a:r>
              <a:rPr lang="en-US" sz="1100" dirty="0"/>
              <a:t>Logistic Regression Accuracy: 0.9983556970261858</a:t>
            </a:r>
          </a:p>
          <a:p>
            <a:pPr marL="0" indent="0">
              <a:buNone/>
            </a:pPr>
            <a:r>
              <a:rPr lang="en-US" sz="1100" dirty="0"/>
              <a:t>             precision    recall  f1-score   support</a:t>
            </a:r>
          </a:p>
          <a:p>
            <a:pPr marL="0" indent="0">
              <a:buNone/>
            </a:pPr>
            <a:r>
              <a:rPr lang="en-US" sz="1100" dirty="0"/>
              <a:t>Class 0        1.00       1.00     1.00     56734</a:t>
            </a:r>
          </a:p>
          <a:p>
            <a:pPr marL="0" indent="0">
              <a:buNone/>
            </a:pPr>
            <a:r>
              <a:rPr lang="en-US" sz="1100" dirty="0"/>
              <a:t>Class 1        1.00       1.00     1.00     56992</a:t>
            </a:r>
          </a:p>
          <a:p>
            <a:pPr marL="0" indent="0">
              <a:buNone/>
            </a:pPr>
            <a:r>
              <a:rPr lang="en-US" sz="1100" dirty="0"/>
              <a:t>accuracy                              1.00    113726</a:t>
            </a:r>
          </a:p>
          <a:p>
            <a:pPr marL="0" indent="0">
              <a:buNone/>
            </a:pPr>
            <a:r>
              <a:rPr lang="en-US" sz="1100" dirty="0"/>
              <a:t>macro avg     1.00      1.00     1.00    113726</a:t>
            </a:r>
          </a:p>
          <a:p>
            <a:pPr marL="0" indent="0">
              <a:buNone/>
            </a:pPr>
            <a:r>
              <a:rPr lang="en-US" sz="1100" dirty="0"/>
              <a:t>weighted avg  1.00      1.00    1.00    113726</a:t>
            </a:r>
          </a:p>
          <a:p>
            <a:pPr marL="0" indent="0">
              <a:buNone/>
            </a:pPr>
            <a:endParaRPr lang="en-US" sz="1100" dirty="0"/>
          </a:p>
        </p:txBody>
      </p:sp>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a:xfrm>
            <a:off x="6583680" y="1618714"/>
            <a:ext cx="4433046" cy="703135"/>
          </a:xfrm>
        </p:spPr>
        <p:txBody>
          <a:bodyPr>
            <a:normAutofit/>
          </a:bodyPr>
          <a:lstStyle/>
          <a:p>
            <a:r>
              <a:rPr lang="en-US" dirty="0"/>
              <a:t>Presession and Accuracy</a:t>
            </a:r>
          </a:p>
        </p:txBody>
      </p:sp>
      <p:pic>
        <p:nvPicPr>
          <p:cNvPr id="2050" name="Picture 2" descr="AI Help in Financial Fraud Detection ...">
            <a:extLst>
              <a:ext uri="{FF2B5EF4-FFF2-40B4-BE49-F238E27FC236}">
                <a16:creationId xmlns:a16="http://schemas.microsoft.com/office/drawing/2014/main" id="{DF1814E3-20D9-909B-795C-D741CFEFA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5225" y="18514"/>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96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Model 2 Decision Tree </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5057774" cy="3383260"/>
          </a:xfrm>
        </p:spPr>
        <p:txBody>
          <a:bodyPr>
            <a:normAutofit/>
          </a:bodyPr>
          <a:lstStyle/>
          <a:p>
            <a:pPr marL="0" indent="0">
              <a:buNone/>
            </a:pPr>
            <a:r>
              <a:rPr lang="en-AU" altLang="ja-JP" dirty="0"/>
              <a:t>Our third model test is the Decision Tree Machine Learning Model that achieved an accuracy of 99.9%. </a:t>
            </a:r>
          </a:p>
          <a:p>
            <a:pPr marL="0" indent="0">
              <a:buNone/>
            </a:pPr>
            <a:r>
              <a:rPr lang="en-AU" altLang="ja-JP" dirty="0"/>
              <a:t>As seen with the last 2 machine learning models, they all achieved an accuracy of 99.9%. Therefore, the model was able to learn and detect fraudulent and non-fraudulent payments with a very high accuracy. </a:t>
            </a:r>
            <a:endParaRPr lang="ja-JP" altLang="en-US"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p:txBody>
          <a:bodyPr>
            <a:normAutofit/>
          </a:bodyPr>
          <a:lstStyle/>
          <a:p>
            <a:r>
              <a:rPr lang="en-US" dirty="0"/>
              <a:t>Model 2 –Decision tree </a:t>
            </a:r>
          </a:p>
        </p:txBody>
      </p:sp>
      <p:pic>
        <p:nvPicPr>
          <p:cNvPr id="3" name="Content Placeholder 2">
            <a:extLst>
              <a:ext uri="{FF2B5EF4-FFF2-40B4-BE49-F238E27FC236}">
                <a16:creationId xmlns:a16="http://schemas.microsoft.com/office/drawing/2014/main" id="{CD783B48-0212-A297-2F09-A6193C0A798F}"/>
              </a:ext>
            </a:extLst>
          </p:cNvPr>
          <p:cNvPicPr>
            <a:picLocks noGrp="1" noChangeAspect="1"/>
          </p:cNvPicPr>
          <p:nvPr>
            <p:ph sz="half" idx="4294967295"/>
          </p:nvPr>
        </p:nvPicPr>
        <p:blipFill>
          <a:blip r:embed="rId2"/>
          <a:stretch>
            <a:fillRect/>
          </a:stretch>
        </p:blipFill>
        <p:spPr>
          <a:xfrm>
            <a:off x="6092034" y="2588824"/>
            <a:ext cx="5949602" cy="703135"/>
          </a:xfrm>
        </p:spPr>
      </p:pic>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a:xfrm>
            <a:off x="6092034" y="1618714"/>
            <a:ext cx="4433046" cy="703135"/>
          </a:xfrm>
        </p:spPr>
        <p:txBody>
          <a:bodyPr>
            <a:normAutofit/>
          </a:bodyPr>
          <a:lstStyle/>
          <a:p>
            <a:r>
              <a:rPr lang="en-US" dirty="0"/>
              <a:t>Presession and Accuracy</a:t>
            </a:r>
          </a:p>
        </p:txBody>
      </p:sp>
      <p:pic>
        <p:nvPicPr>
          <p:cNvPr id="2050" name="Picture 2" descr="AI Help in Financial Fraud Detection ...">
            <a:extLst>
              <a:ext uri="{FF2B5EF4-FFF2-40B4-BE49-F238E27FC236}">
                <a16:creationId xmlns:a16="http://schemas.microsoft.com/office/drawing/2014/main" id="{DF1814E3-20D9-909B-795C-D741CFEFA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225" y="18514"/>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326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Model 3 Random Forrest</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4585854" cy="3093953"/>
          </a:xfrm>
        </p:spPr>
        <p:txBody>
          <a:bodyPr>
            <a:normAutofit/>
          </a:bodyPr>
          <a:lstStyle/>
          <a:p>
            <a:pPr marL="0" indent="0">
              <a:buNone/>
            </a:pPr>
            <a:r>
              <a:rPr lang="en-AU" altLang="ja-JP" dirty="0"/>
              <a:t>Our second model test is the Random Forrest Machine Learning Model that captured a phenomenal 99.97% Accuracy. </a:t>
            </a:r>
            <a:endParaRPr lang="ja-JP" altLang="en-US"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p:txBody>
          <a:bodyPr>
            <a:normAutofit/>
          </a:bodyPr>
          <a:lstStyle/>
          <a:p>
            <a:r>
              <a:rPr lang="en-US" dirty="0"/>
              <a:t>Model 3 – Random forest</a:t>
            </a:r>
          </a:p>
        </p:txBody>
      </p:sp>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a:xfrm>
            <a:off x="6583680" y="1642308"/>
            <a:ext cx="4433046" cy="703135"/>
          </a:xfrm>
        </p:spPr>
        <p:txBody>
          <a:bodyPr>
            <a:normAutofit/>
          </a:bodyPr>
          <a:lstStyle/>
          <a:p>
            <a:r>
              <a:rPr lang="en-US" dirty="0"/>
              <a:t>Presession and Accuracy</a:t>
            </a:r>
          </a:p>
        </p:txBody>
      </p:sp>
      <p:pic>
        <p:nvPicPr>
          <p:cNvPr id="2050" name="Picture 2" descr="AI Help in Financial Fraud Detection ...">
            <a:extLst>
              <a:ext uri="{FF2B5EF4-FFF2-40B4-BE49-F238E27FC236}">
                <a16:creationId xmlns:a16="http://schemas.microsoft.com/office/drawing/2014/main" id="{DF1814E3-20D9-909B-795C-D741CFEFA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5225" y="18514"/>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a:extLst>
              <a:ext uri="{FF2B5EF4-FFF2-40B4-BE49-F238E27FC236}">
                <a16:creationId xmlns:a16="http://schemas.microsoft.com/office/drawing/2014/main" id="{767DF0FE-7041-4131-4F4D-B725EA36E0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8" name="Picture 7">
            <a:extLst>
              <a:ext uri="{FF2B5EF4-FFF2-40B4-BE49-F238E27FC236}">
                <a16:creationId xmlns:a16="http://schemas.microsoft.com/office/drawing/2014/main" id="{580576DB-534E-7F33-CED6-4970A1CC8B40}"/>
              </a:ext>
            </a:extLst>
          </p:cNvPr>
          <p:cNvPicPr>
            <a:picLocks noChangeAspect="1"/>
          </p:cNvPicPr>
          <p:nvPr/>
        </p:nvPicPr>
        <p:blipFill>
          <a:blip r:embed="rId3"/>
          <a:stretch>
            <a:fillRect/>
          </a:stretch>
        </p:blipFill>
        <p:spPr>
          <a:xfrm>
            <a:off x="5943600" y="2508501"/>
            <a:ext cx="4853216" cy="3317388"/>
          </a:xfrm>
          <a:prstGeom prst="rect">
            <a:avLst/>
          </a:prstGeom>
        </p:spPr>
      </p:pic>
    </p:spTree>
    <p:extLst>
      <p:ext uri="{BB962C8B-B14F-4D97-AF65-F5344CB8AC3E}">
        <p14:creationId xmlns:p14="http://schemas.microsoft.com/office/powerpoint/2010/main" val="2331045095"/>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479</TotalTime>
  <Words>896</Words>
  <Application>Microsoft Office PowerPoint</Application>
  <PresentationFormat>Widescreen</PresentationFormat>
  <Paragraphs>82</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Meiryo UI</vt:lpstr>
      <vt:lpstr>MingLiU</vt:lpstr>
      <vt:lpstr>Arial</vt:lpstr>
      <vt:lpstr>Calibri</vt:lpstr>
      <vt:lpstr>Bold Tech</vt:lpstr>
      <vt:lpstr>Predicting Credit Card Faud</vt:lpstr>
      <vt:lpstr>Introduction to the team</vt:lpstr>
      <vt:lpstr>Machine Learning and Libraries Used</vt:lpstr>
      <vt:lpstr>Overview of the Dataset</vt:lpstr>
      <vt:lpstr>Supervised vs Unsupervised Machine learning </vt:lpstr>
      <vt:lpstr>Data processes   </vt:lpstr>
      <vt:lpstr>Model 1 Logistic Regression</vt:lpstr>
      <vt:lpstr>Model 2 Decision Tree </vt:lpstr>
      <vt:lpstr>Model 3 Random Forrest</vt:lpstr>
      <vt:lpstr>Confusion Matrix Model </vt:lpstr>
      <vt:lpstr>Logistic Regression Scatter Plot of Credit Card Transactions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Faud</dc:title>
  <dc:creator>Mel Burge</dc:creator>
  <cp:lastModifiedBy>thanh ngo</cp:lastModifiedBy>
  <cp:revision>1</cp:revision>
  <dcterms:created xsi:type="dcterms:W3CDTF">2024-05-02T11:54:42Z</dcterms:created>
  <dcterms:modified xsi:type="dcterms:W3CDTF">2024-05-13T09:26:45Z</dcterms:modified>
</cp:coreProperties>
</file>